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5" r:id="rId1"/>
  </p:sldMasterIdLst>
  <p:notesMasterIdLst>
    <p:notesMasterId r:id="rId23"/>
  </p:notesMasterIdLst>
  <p:handoutMasterIdLst>
    <p:handoutMasterId r:id="rId24"/>
  </p:handoutMasterIdLst>
  <p:sldIdLst>
    <p:sldId id="256" r:id="rId2"/>
    <p:sldId id="257" r:id="rId3"/>
    <p:sldId id="258" r:id="rId4"/>
    <p:sldId id="278" r:id="rId5"/>
    <p:sldId id="269" r:id="rId6"/>
    <p:sldId id="260" r:id="rId7"/>
    <p:sldId id="259" r:id="rId8"/>
    <p:sldId id="263" r:id="rId9"/>
    <p:sldId id="261" r:id="rId10"/>
    <p:sldId id="264" r:id="rId11"/>
    <p:sldId id="280" r:id="rId12"/>
    <p:sldId id="281" r:id="rId13"/>
    <p:sldId id="267" r:id="rId14"/>
    <p:sldId id="262" r:id="rId15"/>
    <p:sldId id="268" r:id="rId16"/>
    <p:sldId id="270" r:id="rId17"/>
    <p:sldId id="272" r:id="rId18"/>
    <p:sldId id="273" r:id="rId19"/>
    <p:sldId id="275" r:id="rId20"/>
    <p:sldId id="276" r:id="rId21"/>
    <p:sldId id="277" r:id="rId22"/>
  </p:sldIdLst>
  <p:sldSz cx="13004800" cy="73152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548" autoAdjust="0"/>
  </p:normalViewPr>
  <p:slideViewPr>
    <p:cSldViewPr snapToGrid="0">
      <p:cViewPr>
        <p:scale>
          <a:sx n="43" d="100"/>
          <a:sy n="43" d="100"/>
        </p:scale>
        <p:origin x="-792" y="-582"/>
      </p:cViewPr>
      <p:guideLst>
        <p:guide orient="horz" pos="2304"/>
        <p:guide pos="4096"/>
      </p:guideLst>
    </p:cSldViewPr>
  </p:slideViewPr>
  <p:notesTextViewPr>
    <p:cViewPr>
      <p:scale>
        <a:sx n="1" d="1"/>
        <a:sy n="1" d="1"/>
      </p:scale>
      <p:origin x="0" y="0"/>
    </p:cViewPr>
  </p:notesTextViewPr>
  <p:sorterViewPr>
    <p:cViewPr>
      <p:scale>
        <a:sx n="45" d="100"/>
        <a:sy n="45" d="100"/>
      </p:scale>
      <p:origin x="0" y="0"/>
    </p:cViewPr>
  </p:sorterViewPr>
  <p:notesViewPr>
    <p:cSldViewPr snapToGrid="0">
      <p:cViewPr varScale="1">
        <p:scale>
          <a:sx n="68" d="100"/>
          <a:sy n="68" d="100"/>
        </p:scale>
        <p:origin x="2016" y="6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B8E934-FDD2-4B7A-B217-ADA3D6FDC4C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C60CB82-2DCB-4BBE-8710-33843EBF3C80}">
      <dgm:prSet phldrT="[Text]"/>
      <dgm:spPr/>
      <dgm:t>
        <a:bodyPr/>
        <a:lstStyle/>
        <a:p>
          <a:r>
            <a:rPr lang="bn-BD" dirty="0" smtClean="0">
              <a:latin typeface="NikoshBAN" panose="02000000000000000000" pitchFamily="2" charset="0"/>
              <a:cs typeface="NikoshBAN" panose="02000000000000000000" pitchFamily="2" charset="0"/>
            </a:rPr>
            <a:t>হার্ডওয়্যার</a:t>
          </a:r>
          <a:endParaRPr lang="en-US" dirty="0">
            <a:latin typeface="NikoshBAN" panose="02000000000000000000" pitchFamily="2" charset="0"/>
            <a:cs typeface="NikoshBAN" panose="02000000000000000000" pitchFamily="2" charset="0"/>
          </a:endParaRPr>
        </a:p>
      </dgm:t>
    </dgm:pt>
    <dgm:pt modelId="{1018A68B-223C-472E-BC59-8DDD9DA6D3D6}" type="parTrans" cxnId="{0085774D-6B81-46B3-9460-1716C7D35595}">
      <dgm:prSet/>
      <dgm:spPr/>
      <dgm:t>
        <a:bodyPr/>
        <a:lstStyle/>
        <a:p>
          <a:endParaRPr lang="en-US">
            <a:latin typeface="NikoshBAN" panose="02000000000000000000" pitchFamily="2" charset="0"/>
            <a:cs typeface="NikoshBAN" panose="02000000000000000000" pitchFamily="2" charset="0"/>
          </a:endParaRPr>
        </a:p>
      </dgm:t>
    </dgm:pt>
    <dgm:pt modelId="{805849F0-B191-4865-BCA1-C28B83C1E8FF}" type="sibTrans" cxnId="{0085774D-6B81-46B3-9460-1716C7D35595}">
      <dgm:prSet/>
      <dgm:spPr/>
      <dgm:t>
        <a:bodyPr/>
        <a:lstStyle/>
        <a:p>
          <a:endParaRPr lang="en-US">
            <a:latin typeface="NikoshBAN" panose="02000000000000000000" pitchFamily="2" charset="0"/>
            <a:cs typeface="NikoshBAN" panose="02000000000000000000" pitchFamily="2" charset="0"/>
          </a:endParaRPr>
        </a:p>
      </dgm:t>
    </dgm:pt>
    <dgm:pt modelId="{451587BF-F278-4767-9117-1AB0D9006115}">
      <dgm:prSet phldrT="[Text]"/>
      <dgm:spPr/>
      <dgm:t>
        <a:bodyPr/>
        <a:lstStyle/>
        <a:p>
          <a:endParaRPr lang="bn-BD" dirty="0" smtClean="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dgm:t>
    </dgm:pt>
    <dgm:pt modelId="{F97F124B-70A6-472E-B48E-01F7D98A5086}" type="parTrans" cxnId="{AA2F33EA-BADF-4545-8F88-179DEF6FA54E}">
      <dgm:prSet/>
      <dgm:spPr/>
      <dgm:t>
        <a:bodyPr/>
        <a:lstStyle/>
        <a:p>
          <a:endParaRPr lang="en-US">
            <a:latin typeface="NikoshBAN" panose="02000000000000000000" pitchFamily="2" charset="0"/>
            <a:cs typeface="NikoshBAN" panose="02000000000000000000" pitchFamily="2" charset="0"/>
          </a:endParaRPr>
        </a:p>
      </dgm:t>
    </dgm:pt>
    <dgm:pt modelId="{EE8203C8-4B4B-4D9B-ACA0-909B88773039}" type="sibTrans" cxnId="{AA2F33EA-BADF-4545-8F88-179DEF6FA54E}">
      <dgm:prSet/>
      <dgm:spPr/>
      <dgm:t>
        <a:bodyPr/>
        <a:lstStyle/>
        <a:p>
          <a:endParaRPr lang="en-US">
            <a:latin typeface="NikoshBAN" panose="02000000000000000000" pitchFamily="2" charset="0"/>
            <a:cs typeface="NikoshBAN" panose="02000000000000000000" pitchFamily="2" charset="0"/>
          </a:endParaRPr>
        </a:p>
      </dgm:t>
    </dgm:pt>
    <dgm:pt modelId="{4B8B25A5-FF3B-4B5F-AA23-E0096A63AE8E}">
      <dgm:prSet phldrT="[Text]" custT="1"/>
      <dgm:spPr/>
      <dgm:t>
        <a:bodyPr/>
        <a:lstStyle/>
        <a:p>
          <a:endParaRPr lang="en-US" sz="5400" dirty="0">
            <a:latin typeface="NikoshBAN" panose="02000000000000000000" pitchFamily="2" charset="0"/>
            <a:cs typeface="NikoshBAN" panose="02000000000000000000" pitchFamily="2" charset="0"/>
          </a:endParaRPr>
        </a:p>
      </dgm:t>
    </dgm:pt>
    <dgm:pt modelId="{40D04D0B-FED8-4DFF-833C-466C01376415}" type="parTrans" cxnId="{C3EAD04F-6527-4F55-B161-C920DE546119}">
      <dgm:prSet/>
      <dgm:spPr/>
      <dgm:t>
        <a:bodyPr/>
        <a:lstStyle/>
        <a:p>
          <a:endParaRPr lang="en-US">
            <a:latin typeface="NikoshBAN" panose="02000000000000000000" pitchFamily="2" charset="0"/>
            <a:cs typeface="NikoshBAN" panose="02000000000000000000" pitchFamily="2" charset="0"/>
          </a:endParaRPr>
        </a:p>
      </dgm:t>
    </dgm:pt>
    <dgm:pt modelId="{3E818BE8-91F2-4F24-8E1E-D3F83A3E8AB8}" type="sibTrans" cxnId="{C3EAD04F-6527-4F55-B161-C920DE546119}">
      <dgm:prSet/>
      <dgm:spPr/>
      <dgm:t>
        <a:bodyPr/>
        <a:lstStyle/>
        <a:p>
          <a:endParaRPr lang="en-US">
            <a:latin typeface="NikoshBAN" panose="02000000000000000000" pitchFamily="2" charset="0"/>
            <a:cs typeface="NikoshBAN" panose="02000000000000000000" pitchFamily="2" charset="0"/>
          </a:endParaRPr>
        </a:p>
      </dgm:t>
    </dgm:pt>
    <dgm:pt modelId="{97716BBA-8C8B-4E77-B938-41EB5C08418A}">
      <dgm:prSet phldrT="[Text]" custT="1"/>
      <dgm:spPr/>
      <dgm:t>
        <a:bodyPr/>
        <a:lstStyle/>
        <a:p>
          <a:endParaRPr lang="en-US" sz="5400" dirty="0">
            <a:latin typeface="NikoshBAN" panose="02000000000000000000" pitchFamily="2" charset="0"/>
            <a:cs typeface="NikoshBAN" panose="02000000000000000000" pitchFamily="2" charset="0"/>
          </a:endParaRPr>
        </a:p>
      </dgm:t>
    </dgm:pt>
    <dgm:pt modelId="{407AF2A9-347A-433C-9A56-68714DABB9F2}" type="parTrans" cxnId="{8F0F8511-0680-4141-822B-94D162F8E2E8}">
      <dgm:prSet/>
      <dgm:spPr/>
      <dgm:t>
        <a:bodyPr/>
        <a:lstStyle/>
        <a:p>
          <a:endParaRPr lang="en-US">
            <a:latin typeface="NikoshBAN" panose="02000000000000000000" pitchFamily="2" charset="0"/>
            <a:cs typeface="NikoshBAN" panose="02000000000000000000" pitchFamily="2" charset="0"/>
          </a:endParaRPr>
        </a:p>
      </dgm:t>
    </dgm:pt>
    <dgm:pt modelId="{620E5866-D80B-4093-A1AD-4F6756A41ECC}" type="sibTrans" cxnId="{8F0F8511-0680-4141-822B-94D162F8E2E8}">
      <dgm:prSet/>
      <dgm:spPr/>
      <dgm:t>
        <a:bodyPr/>
        <a:lstStyle/>
        <a:p>
          <a:endParaRPr lang="en-US">
            <a:latin typeface="NikoshBAN" panose="02000000000000000000" pitchFamily="2" charset="0"/>
            <a:cs typeface="NikoshBAN" panose="02000000000000000000" pitchFamily="2" charset="0"/>
          </a:endParaRPr>
        </a:p>
      </dgm:t>
    </dgm:pt>
    <dgm:pt modelId="{94790EA7-ABCA-43BE-BA4B-B5779935AA08}" type="pres">
      <dgm:prSet presAssocID="{85B8E934-FDD2-4B7A-B217-ADA3D6FDC4C4}" presName="hierChild1" presStyleCnt="0">
        <dgm:presLayoutVars>
          <dgm:orgChart val="1"/>
          <dgm:chPref val="1"/>
          <dgm:dir/>
          <dgm:animOne val="branch"/>
          <dgm:animLvl val="lvl"/>
          <dgm:resizeHandles/>
        </dgm:presLayoutVars>
      </dgm:prSet>
      <dgm:spPr/>
      <dgm:t>
        <a:bodyPr/>
        <a:lstStyle/>
        <a:p>
          <a:endParaRPr lang="en-US"/>
        </a:p>
      </dgm:t>
    </dgm:pt>
    <dgm:pt modelId="{9C18444F-2701-4222-B52A-5A86FEB3BD08}" type="pres">
      <dgm:prSet presAssocID="{5C60CB82-2DCB-4BBE-8710-33843EBF3C80}" presName="hierRoot1" presStyleCnt="0">
        <dgm:presLayoutVars>
          <dgm:hierBranch val="init"/>
        </dgm:presLayoutVars>
      </dgm:prSet>
      <dgm:spPr/>
    </dgm:pt>
    <dgm:pt modelId="{3B2BAFCE-D5C0-4446-B415-C72DFE74D281}" type="pres">
      <dgm:prSet presAssocID="{5C60CB82-2DCB-4BBE-8710-33843EBF3C80}" presName="rootComposite1" presStyleCnt="0"/>
      <dgm:spPr/>
    </dgm:pt>
    <dgm:pt modelId="{807D89DE-4599-4A41-8003-6B9AEDEB3F80}" type="pres">
      <dgm:prSet presAssocID="{5C60CB82-2DCB-4BBE-8710-33843EBF3C80}" presName="rootText1" presStyleLbl="node0" presStyleIdx="0" presStyleCnt="1" custScaleY="71271" custLinFactNeighborX="-1214" custLinFactNeighborY="14882">
        <dgm:presLayoutVars>
          <dgm:chPref val="3"/>
        </dgm:presLayoutVars>
      </dgm:prSet>
      <dgm:spPr/>
      <dgm:t>
        <a:bodyPr/>
        <a:lstStyle/>
        <a:p>
          <a:endParaRPr lang="en-US"/>
        </a:p>
      </dgm:t>
    </dgm:pt>
    <dgm:pt modelId="{E579E996-0615-4A0B-9A1A-D20E211DE4D2}" type="pres">
      <dgm:prSet presAssocID="{5C60CB82-2DCB-4BBE-8710-33843EBF3C80}" presName="rootConnector1" presStyleLbl="node1" presStyleIdx="0" presStyleCnt="0"/>
      <dgm:spPr/>
      <dgm:t>
        <a:bodyPr/>
        <a:lstStyle/>
        <a:p>
          <a:endParaRPr lang="en-US"/>
        </a:p>
      </dgm:t>
    </dgm:pt>
    <dgm:pt modelId="{A704F2E7-6189-473E-8C59-ACC9AE706759}" type="pres">
      <dgm:prSet presAssocID="{5C60CB82-2DCB-4BBE-8710-33843EBF3C80}" presName="hierChild2" presStyleCnt="0"/>
      <dgm:spPr/>
    </dgm:pt>
    <dgm:pt modelId="{4B6374FE-7355-4180-B683-DFAD2840EEA6}" type="pres">
      <dgm:prSet presAssocID="{F97F124B-70A6-472E-B48E-01F7D98A5086}" presName="Name37" presStyleLbl="parChTrans1D2" presStyleIdx="0" presStyleCnt="3"/>
      <dgm:spPr/>
      <dgm:t>
        <a:bodyPr/>
        <a:lstStyle/>
        <a:p>
          <a:endParaRPr lang="en-US"/>
        </a:p>
      </dgm:t>
    </dgm:pt>
    <dgm:pt modelId="{278164A9-D566-4192-88DB-CED5F96B4E40}" type="pres">
      <dgm:prSet presAssocID="{451587BF-F278-4767-9117-1AB0D9006115}" presName="hierRoot2" presStyleCnt="0">
        <dgm:presLayoutVars>
          <dgm:hierBranch val="init"/>
        </dgm:presLayoutVars>
      </dgm:prSet>
      <dgm:spPr/>
    </dgm:pt>
    <dgm:pt modelId="{40BDB989-D911-4047-9F84-B7797EE9433A}" type="pres">
      <dgm:prSet presAssocID="{451587BF-F278-4767-9117-1AB0D9006115}" presName="rootComposite" presStyleCnt="0"/>
      <dgm:spPr/>
    </dgm:pt>
    <dgm:pt modelId="{6CE63727-A833-459C-89F2-774425553EE5}" type="pres">
      <dgm:prSet presAssocID="{451587BF-F278-4767-9117-1AB0D9006115}" presName="rootText" presStyleLbl="node2" presStyleIdx="0" presStyleCnt="3" custScaleX="81128" custScaleY="230180" custLinFactNeighborX="5634" custLinFactNeighborY="-11099">
        <dgm:presLayoutVars>
          <dgm:chPref val="3"/>
        </dgm:presLayoutVars>
      </dgm:prSet>
      <dgm:spPr/>
      <dgm:t>
        <a:bodyPr/>
        <a:lstStyle/>
        <a:p>
          <a:endParaRPr lang="en-US"/>
        </a:p>
      </dgm:t>
    </dgm:pt>
    <dgm:pt modelId="{29B8EC7D-7492-44FB-9E2F-857EADA5E8A0}" type="pres">
      <dgm:prSet presAssocID="{451587BF-F278-4767-9117-1AB0D9006115}" presName="rootConnector" presStyleLbl="node2" presStyleIdx="0" presStyleCnt="3"/>
      <dgm:spPr/>
      <dgm:t>
        <a:bodyPr/>
        <a:lstStyle/>
        <a:p>
          <a:endParaRPr lang="en-US"/>
        </a:p>
      </dgm:t>
    </dgm:pt>
    <dgm:pt modelId="{0B7B8396-FB1B-46BF-A09B-17F0FC270DD6}" type="pres">
      <dgm:prSet presAssocID="{451587BF-F278-4767-9117-1AB0D9006115}" presName="hierChild4" presStyleCnt="0"/>
      <dgm:spPr/>
    </dgm:pt>
    <dgm:pt modelId="{0174C492-98A1-4CD5-BFEC-34E01F4667CE}" type="pres">
      <dgm:prSet presAssocID="{451587BF-F278-4767-9117-1AB0D9006115}" presName="hierChild5" presStyleCnt="0"/>
      <dgm:spPr/>
    </dgm:pt>
    <dgm:pt modelId="{5ABA990A-8DB4-4084-B742-CFB2BA346785}" type="pres">
      <dgm:prSet presAssocID="{40D04D0B-FED8-4DFF-833C-466C01376415}" presName="Name37" presStyleLbl="parChTrans1D2" presStyleIdx="1" presStyleCnt="3"/>
      <dgm:spPr/>
      <dgm:t>
        <a:bodyPr/>
        <a:lstStyle/>
        <a:p>
          <a:endParaRPr lang="en-US"/>
        </a:p>
      </dgm:t>
    </dgm:pt>
    <dgm:pt modelId="{9066D2A1-3A69-4915-9517-A749D4DE26B1}" type="pres">
      <dgm:prSet presAssocID="{4B8B25A5-FF3B-4B5F-AA23-E0096A63AE8E}" presName="hierRoot2" presStyleCnt="0">
        <dgm:presLayoutVars>
          <dgm:hierBranch val="init"/>
        </dgm:presLayoutVars>
      </dgm:prSet>
      <dgm:spPr/>
    </dgm:pt>
    <dgm:pt modelId="{C40F8B29-6F35-4B11-8F12-D959EDD27C0D}" type="pres">
      <dgm:prSet presAssocID="{4B8B25A5-FF3B-4B5F-AA23-E0096A63AE8E}" presName="rootComposite" presStyleCnt="0"/>
      <dgm:spPr/>
    </dgm:pt>
    <dgm:pt modelId="{4925FF6C-D552-4629-99F9-EE6041DCFFE4}" type="pres">
      <dgm:prSet presAssocID="{4B8B25A5-FF3B-4B5F-AA23-E0096A63AE8E}" presName="rootText" presStyleLbl="node2" presStyleIdx="1" presStyleCnt="3" custScaleX="135856" custScaleY="282581" custLinFactNeighborX="2241" custLinFactNeighborY="-8061">
        <dgm:presLayoutVars>
          <dgm:chPref val="3"/>
        </dgm:presLayoutVars>
      </dgm:prSet>
      <dgm:spPr/>
      <dgm:t>
        <a:bodyPr/>
        <a:lstStyle/>
        <a:p>
          <a:endParaRPr lang="en-US"/>
        </a:p>
      </dgm:t>
    </dgm:pt>
    <dgm:pt modelId="{5563A958-CE53-4F9D-9D53-A429BAC4FB32}" type="pres">
      <dgm:prSet presAssocID="{4B8B25A5-FF3B-4B5F-AA23-E0096A63AE8E}" presName="rootConnector" presStyleLbl="node2" presStyleIdx="1" presStyleCnt="3"/>
      <dgm:spPr/>
      <dgm:t>
        <a:bodyPr/>
        <a:lstStyle/>
        <a:p>
          <a:endParaRPr lang="en-US"/>
        </a:p>
      </dgm:t>
    </dgm:pt>
    <dgm:pt modelId="{7ADDEA2C-1D0A-493D-99AC-14069FEC49A1}" type="pres">
      <dgm:prSet presAssocID="{4B8B25A5-FF3B-4B5F-AA23-E0096A63AE8E}" presName="hierChild4" presStyleCnt="0"/>
      <dgm:spPr/>
    </dgm:pt>
    <dgm:pt modelId="{90997D33-77B0-49F3-8F51-4A68168C8390}" type="pres">
      <dgm:prSet presAssocID="{4B8B25A5-FF3B-4B5F-AA23-E0096A63AE8E}" presName="hierChild5" presStyleCnt="0"/>
      <dgm:spPr/>
    </dgm:pt>
    <dgm:pt modelId="{951C0279-F301-478A-A659-101F6B89F39A}" type="pres">
      <dgm:prSet presAssocID="{407AF2A9-347A-433C-9A56-68714DABB9F2}" presName="Name37" presStyleLbl="parChTrans1D2" presStyleIdx="2" presStyleCnt="3"/>
      <dgm:spPr/>
      <dgm:t>
        <a:bodyPr/>
        <a:lstStyle/>
        <a:p>
          <a:endParaRPr lang="en-US"/>
        </a:p>
      </dgm:t>
    </dgm:pt>
    <dgm:pt modelId="{4FACD135-47B4-4D5B-9343-991CC57F696F}" type="pres">
      <dgm:prSet presAssocID="{97716BBA-8C8B-4E77-B938-41EB5C08418A}" presName="hierRoot2" presStyleCnt="0">
        <dgm:presLayoutVars>
          <dgm:hierBranch val="init"/>
        </dgm:presLayoutVars>
      </dgm:prSet>
      <dgm:spPr/>
    </dgm:pt>
    <dgm:pt modelId="{C3BDA86F-82BB-4F8F-9FFB-75B56AEADE32}" type="pres">
      <dgm:prSet presAssocID="{97716BBA-8C8B-4E77-B938-41EB5C08418A}" presName="rootComposite" presStyleCnt="0"/>
      <dgm:spPr/>
    </dgm:pt>
    <dgm:pt modelId="{9E674663-6A01-429F-B718-AA6A81A350C9}" type="pres">
      <dgm:prSet presAssocID="{97716BBA-8C8B-4E77-B938-41EB5C08418A}" presName="rootText" presStyleLbl="node2" presStyleIdx="2" presStyleCnt="3" custScaleX="129264" custScaleY="243448" custLinFactNeighborX="-1573" custLinFactNeighborY="-5798">
        <dgm:presLayoutVars>
          <dgm:chPref val="3"/>
        </dgm:presLayoutVars>
      </dgm:prSet>
      <dgm:spPr/>
      <dgm:t>
        <a:bodyPr/>
        <a:lstStyle/>
        <a:p>
          <a:endParaRPr lang="en-US"/>
        </a:p>
      </dgm:t>
    </dgm:pt>
    <dgm:pt modelId="{CCCAD88B-1194-4DEE-B4E6-158C47D05C78}" type="pres">
      <dgm:prSet presAssocID="{97716BBA-8C8B-4E77-B938-41EB5C08418A}" presName="rootConnector" presStyleLbl="node2" presStyleIdx="2" presStyleCnt="3"/>
      <dgm:spPr/>
      <dgm:t>
        <a:bodyPr/>
        <a:lstStyle/>
        <a:p>
          <a:endParaRPr lang="en-US"/>
        </a:p>
      </dgm:t>
    </dgm:pt>
    <dgm:pt modelId="{5D6B43FD-B0AA-4BF5-B53B-C77926800787}" type="pres">
      <dgm:prSet presAssocID="{97716BBA-8C8B-4E77-B938-41EB5C08418A}" presName="hierChild4" presStyleCnt="0"/>
      <dgm:spPr/>
    </dgm:pt>
    <dgm:pt modelId="{C79F96B0-CC38-4D4F-BEFE-ACD6E669CCC4}" type="pres">
      <dgm:prSet presAssocID="{97716BBA-8C8B-4E77-B938-41EB5C08418A}" presName="hierChild5" presStyleCnt="0"/>
      <dgm:spPr/>
    </dgm:pt>
    <dgm:pt modelId="{BD6C6F89-F0A6-4E3D-9205-44A80D02DA7A}" type="pres">
      <dgm:prSet presAssocID="{5C60CB82-2DCB-4BBE-8710-33843EBF3C80}" presName="hierChild3" presStyleCnt="0"/>
      <dgm:spPr/>
    </dgm:pt>
  </dgm:ptLst>
  <dgm:cxnLst>
    <dgm:cxn modelId="{AA2F33EA-BADF-4545-8F88-179DEF6FA54E}" srcId="{5C60CB82-2DCB-4BBE-8710-33843EBF3C80}" destId="{451587BF-F278-4767-9117-1AB0D9006115}" srcOrd="0" destOrd="0" parTransId="{F97F124B-70A6-472E-B48E-01F7D98A5086}" sibTransId="{EE8203C8-4B4B-4D9B-ACA0-909B88773039}"/>
    <dgm:cxn modelId="{8DB7DCFB-9CB2-422B-BAB3-0C5CDC0FD172}" type="presOf" srcId="{F97F124B-70A6-472E-B48E-01F7D98A5086}" destId="{4B6374FE-7355-4180-B683-DFAD2840EEA6}" srcOrd="0" destOrd="0" presId="urn:microsoft.com/office/officeart/2005/8/layout/orgChart1"/>
    <dgm:cxn modelId="{C3776508-6243-4938-9B1C-F898DE8FD66D}" type="presOf" srcId="{40D04D0B-FED8-4DFF-833C-466C01376415}" destId="{5ABA990A-8DB4-4084-B742-CFB2BA346785}" srcOrd="0" destOrd="0" presId="urn:microsoft.com/office/officeart/2005/8/layout/orgChart1"/>
    <dgm:cxn modelId="{8F0F8511-0680-4141-822B-94D162F8E2E8}" srcId="{5C60CB82-2DCB-4BBE-8710-33843EBF3C80}" destId="{97716BBA-8C8B-4E77-B938-41EB5C08418A}" srcOrd="2" destOrd="0" parTransId="{407AF2A9-347A-433C-9A56-68714DABB9F2}" sibTransId="{620E5866-D80B-4093-A1AD-4F6756A41ECC}"/>
    <dgm:cxn modelId="{0085774D-6B81-46B3-9460-1716C7D35595}" srcId="{85B8E934-FDD2-4B7A-B217-ADA3D6FDC4C4}" destId="{5C60CB82-2DCB-4BBE-8710-33843EBF3C80}" srcOrd="0" destOrd="0" parTransId="{1018A68B-223C-472E-BC59-8DDD9DA6D3D6}" sibTransId="{805849F0-B191-4865-BCA1-C28B83C1E8FF}"/>
    <dgm:cxn modelId="{43190BBB-43DF-40F2-B0DE-A3869316B5D3}" type="presOf" srcId="{407AF2A9-347A-433C-9A56-68714DABB9F2}" destId="{951C0279-F301-478A-A659-101F6B89F39A}" srcOrd="0" destOrd="0" presId="urn:microsoft.com/office/officeart/2005/8/layout/orgChart1"/>
    <dgm:cxn modelId="{008ED810-7C50-4419-AFAC-A7A1FF249E52}" type="presOf" srcId="{4B8B25A5-FF3B-4B5F-AA23-E0096A63AE8E}" destId="{4925FF6C-D552-4629-99F9-EE6041DCFFE4}" srcOrd="0" destOrd="0" presId="urn:microsoft.com/office/officeart/2005/8/layout/orgChart1"/>
    <dgm:cxn modelId="{C5F15CDA-B681-43F9-9837-E6A252136C38}" type="presOf" srcId="{451587BF-F278-4767-9117-1AB0D9006115}" destId="{29B8EC7D-7492-44FB-9E2F-857EADA5E8A0}" srcOrd="1" destOrd="0" presId="urn:microsoft.com/office/officeart/2005/8/layout/orgChart1"/>
    <dgm:cxn modelId="{C3EAD04F-6527-4F55-B161-C920DE546119}" srcId="{5C60CB82-2DCB-4BBE-8710-33843EBF3C80}" destId="{4B8B25A5-FF3B-4B5F-AA23-E0096A63AE8E}" srcOrd="1" destOrd="0" parTransId="{40D04D0B-FED8-4DFF-833C-466C01376415}" sibTransId="{3E818BE8-91F2-4F24-8E1E-D3F83A3E8AB8}"/>
    <dgm:cxn modelId="{269C06C3-EB92-4844-838C-3BC70DF10C85}" type="presOf" srcId="{4B8B25A5-FF3B-4B5F-AA23-E0096A63AE8E}" destId="{5563A958-CE53-4F9D-9D53-A429BAC4FB32}" srcOrd="1" destOrd="0" presId="urn:microsoft.com/office/officeart/2005/8/layout/orgChart1"/>
    <dgm:cxn modelId="{2CDC94C3-BED6-429E-B23C-F061B0F9DE97}" type="presOf" srcId="{85B8E934-FDD2-4B7A-B217-ADA3D6FDC4C4}" destId="{94790EA7-ABCA-43BE-BA4B-B5779935AA08}" srcOrd="0" destOrd="0" presId="urn:microsoft.com/office/officeart/2005/8/layout/orgChart1"/>
    <dgm:cxn modelId="{1B815ABC-54C3-43F3-B0EE-277B441B8AF1}" type="presOf" srcId="{97716BBA-8C8B-4E77-B938-41EB5C08418A}" destId="{9E674663-6A01-429F-B718-AA6A81A350C9}" srcOrd="0" destOrd="0" presId="urn:microsoft.com/office/officeart/2005/8/layout/orgChart1"/>
    <dgm:cxn modelId="{FB759C37-7D0D-41BC-8078-0571E7856B09}" type="presOf" srcId="{97716BBA-8C8B-4E77-B938-41EB5C08418A}" destId="{CCCAD88B-1194-4DEE-B4E6-158C47D05C78}" srcOrd="1" destOrd="0" presId="urn:microsoft.com/office/officeart/2005/8/layout/orgChart1"/>
    <dgm:cxn modelId="{548EF6E6-B195-4799-9037-ED8C0DB34799}" type="presOf" srcId="{5C60CB82-2DCB-4BBE-8710-33843EBF3C80}" destId="{E579E996-0615-4A0B-9A1A-D20E211DE4D2}" srcOrd="1" destOrd="0" presId="urn:microsoft.com/office/officeart/2005/8/layout/orgChart1"/>
    <dgm:cxn modelId="{3F12B980-422D-4FCE-A782-DBF0DB3004C7}" type="presOf" srcId="{451587BF-F278-4767-9117-1AB0D9006115}" destId="{6CE63727-A833-459C-89F2-774425553EE5}" srcOrd="0" destOrd="0" presId="urn:microsoft.com/office/officeart/2005/8/layout/orgChart1"/>
    <dgm:cxn modelId="{C75B61E7-5240-4C15-A126-47AD4D77093D}" type="presOf" srcId="{5C60CB82-2DCB-4BBE-8710-33843EBF3C80}" destId="{807D89DE-4599-4A41-8003-6B9AEDEB3F80}" srcOrd="0" destOrd="0" presId="urn:microsoft.com/office/officeart/2005/8/layout/orgChart1"/>
    <dgm:cxn modelId="{97ECC9C3-C005-4E70-BFCD-349EA8A105FC}" type="presParOf" srcId="{94790EA7-ABCA-43BE-BA4B-B5779935AA08}" destId="{9C18444F-2701-4222-B52A-5A86FEB3BD08}" srcOrd="0" destOrd="0" presId="urn:microsoft.com/office/officeart/2005/8/layout/orgChart1"/>
    <dgm:cxn modelId="{55ED250B-FBB8-4ED1-B499-9969FF745A6E}" type="presParOf" srcId="{9C18444F-2701-4222-B52A-5A86FEB3BD08}" destId="{3B2BAFCE-D5C0-4446-B415-C72DFE74D281}" srcOrd="0" destOrd="0" presId="urn:microsoft.com/office/officeart/2005/8/layout/orgChart1"/>
    <dgm:cxn modelId="{52BDE75E-0CB2-4879-B890-5E94A9CD587B}" type="presParOf" srcId="{3B2BAFCE-D5C0-4446-B415-C72DFE74D281}" destId="{807D89DE-4599-4A41-8003-6B9AEDEB3F80}" srcOrd="0" destOrd="0" presId="urn:microsoft.com/office/officeart/2005/8/layout/orgChart1"/>
    <dgm:cxn modelId="{EC3C59A0-8999-456B-B878-1980CA0AE042}" type="presParOf" srcId="{3B2BAFCE-D5C0-4446-B415-C72DFE74D281}" destId="{E579E996-0615-4A0B-9A1A-D20E211DE4D2}" srcOrd="1" destOrd="0" presId="urn:microsoft.com/office/officeart/2005/8/layout/orgChart1"/>
    <dgm:cxn modelId="{418408EA-B3AF-47F3-AA49-7539283D42FA}" type="presParOf" srcId="{9C18444F-2701-4222-B52A-5A86FEB3BD08}" destId="{A704F2E7-6189-473E-8C59-ACC9AE706759}" srcOrd="1" destOrd="0" presId="urn:microsoft.com/office/officeart/2005/8/layout/orgChart1"/>
    <dgm:cxn modelId="{4E96C15F-F9F9-4516-BC21-6F97C157E989}" type="presParOf" srcId="{A704F2E7-6189-473E-8C59-ACC9AE706759}" destId="{4B6374FE-7355-4180-B683-DFAD2840EEA6}" srcOrd="0" destOrd="0" presId="urn:microsoft.com/office/officeart/2005/8/layout/orgChart1"/>
    <dgm:cxn modelId="{1F01FB76-FD27-4986-A455-CD65AC327D88}" type="presParOf" srcId="{A704F2E7-6189-473E-8C59-ACC9AE706759}" destId="{278164A9-D566-4192-88DB-CED5F96B4E40}" srcOrd="1" destOrd="0" presId="urn:microsoft.com/office/officeart/2005/8/layout/orgChart1"/>
    <dgm:cxn modelId="{12D97CE7-36A6-41F7-8E8F-07D5286ABF59}" type="presParOf" srcId="{278164A9-D566-4192-88DB-CED5F96B4E40}" destId="{40BDB989-D911-4047-9F84-B7797EE9433A}" srcOrd="0" destOrd="0" presId="urn:microsoft.com/office/officeart/2005/8/layout/orgChart1"/>
    <dgm:cxn modelId="{5120BF1D-0C8A-49C0-A8CF-034DF433648E}" type="presParOf" srcId="{40BDB989-D911-4047-9F84-B7797EE9433A}" destId="{6CE63727-A833-459C-89F2-774425553EE5}" srcOrd="0" destOrd="0" presId="urn:microsoft.com/office/officeart/2005/8/layout/orgChart1"/>
    <dgm:cxn modelId="{76DF518C-86C6-4E62-A2A4-BE2279672B72}" type="presParOf" srcId="{40BDB989-D911-4047-9F84-B7797EE9433A}" destId="{29B8EC7D-7492-44FB-9E2F-857EADA5E8A0}" srcOrd="1" destOrd="0" presId="urn:microsoft.com/office/officeart/2005/8/layout/orgChart1"/>
    <dgm:cxn modelId="{F2420DCB-B0F7-40AE-A81C-4B34C23B01B2}" type="presParOf" srcId="{278164A9-D566-4192-88DB-CED5F96B4E40}" destId="{0B7B8396-FB1B-46BF-A09B-17F0FC270DD6}" srcOrd="1" destOrd="0" presId="urn:microsoft.com/office/officeart/2005/8/layout/orgChart1"/>
    <dgm:cxn modelId="{7C298E91-3F8E-4CD3-B28E-DD4D1395D152}" type="presParOf" srcId="{278164A9-D566-4192-88DB-CED5F96B4E40}" destId="{0174C492-98A1-4CD5-BFEC-34E01F4667CE}" srcOrd="2" destOrd="0" presId="urn:microsoft.com/office/officeart/2005/8/layout/orgChart1"/>
    <dgm:cxn modelId="{CFB80CBB-B35C-483B-8330-BDF7FA5AA025}" type="presParOf" srcId="{A704F2E7-6189-473E-8C59-ACC9AE706759}" destId="{5ABA990A-8DB4-4084-B742-CFB2BA346785}" srcOrd="2" destOrd="0" presId="urn:microsoft.com/office/officeart/2005/8/layout/orgChart1"/>
    <dgm:cxn modelId="{FF8ED825-9DFF-427D-BC72-4C433461FCBC}" type="presParOf" srcId="{A704F2E7-6189-473E-8C59-ACC9AE706759}" destId="{9066D2A1-3A69-4915-9517-A749D4DE26B1}" srcOrd="3" destOrd="0" presId="urn:microsoft.com/office/officeart/2005/8/layout/orgChart1"/>
    <dgm:cxn modelId="{A03382DE-C6F1-4CF8-B8E6-A5653F51737C}" type="presParOf" srcId="{9066D2A1-3A69-4915-9517-A749D4DE26B1}" destId="{C40F8B29-6F35-4B11-8F12-D959EDD27C0D}" srcOrd="0" destOrd="0" presId="urn:microsoft.com/office/officeart/2005/8/layout/orgChart1"/>
    <dgm:cxn modelId="{E26E6167-A8D9-4939-BCD7-903CED9B4E63}" type="presParOf" srcId="{C40F8B29-6F35-4B11-8F12-D959EDD27C0D}" destId="{4925FF6C-D552-4629-99F9-EE6041DCFFE4}" srcOrd="0" destOrd="0" presId="urn:microsoft.com/office/officeart/2005/8/layout/orgChart1"/>
    <dgm:cxn modelId="{63BC8B48-C508-47F8-857E-AB5F39FE1453}" type="presParOf" srcId="{C40F8B29-6F35-4B11-8F12-D959EDD27C0D}" destId="{5563A958-CE53-4F9D-9D53-A429BAC4FB32}" srcOrd="1" destOrd="0" presId="urn:microsoft.com/office/officeart/2005/8/layout/orgChart1"/>
    <dgm:cxn modelId="{C353062A-FB62-44E9-9AA7-CA0E475D0E19}" type="presParOf" srcId="{9066D2A1-3A69-4915-9517-A749D4DE26B1}" destId="{7ADDEA2C-1D0A-493D-99AC-14069FEC49A1}" srcOrd="1" destOrd="0" presId="urn:microsoft.com/office/officeart/2005/8/layout/orgChart1"/>
    <dgm:cxn modelId="{F694CCF8-8D69-4174-BACB-A0CEA222325A}" type="presParOf" srcId="{9066D2A1-3A69-4915-9517-A749D4DE26B1}" destId="{90997D33-77B0-49F3-8F51-4A68168C8390}" srcOrd="2" destOrd="0" presId="urn:microsoft.com/office/officeart/2005/8/layout/orgChart1"/>
    <dgm:cxn modelId="{E70EF678-E6B9-491E-854A-675594972EAD}" type="presParOf" srcId="{A704F2E7-6189-473E-8C59-ACC9AE706759}" destId="{951C0279-F301-478A-A659-101F6B89F39A}" srcOrd="4" destOrd="0" presId="urn:microsoft.com/office/officeart/2005/8/layout/orgChart1"/>
    <dgm:cxn modelId="{F3BFFA66-790D-456E-B252-C530A3740094}" type="presParOf" srcId="{A704F2E7-6189-473E-8C59-ACC9AE706759}" destId="{4FACD135-47B4-4D5B-9343-991CC57F696F}" srcOrd="5" destOrd="0" presId="urn:microsoft.com/office/officeart/2005/8/layout/orgChart1"/>
    <dgm:cxn modelId="{AD17033C-F223-4F04-9C87-0C91AF15FAE3}" type="presParOf" srcId="{4FACD135-47B4-4D5B-9343-991CC57F696F}" destId="{C3BDA86F-82BB-4F8F-9FFB-75B56AEADE32}" srcOrd="0" destOrd="0" presId="urn:microsoft.com/office/officeart/2005/8/layout/orgChart1"/>
    <dgm:cxn modelId="{AFB7653F-69A6-4CAA-A7D9-816136030168}" type="presParOf" srcId="{C3BDA86F-82BB-4F8F-9FFB-75B56AEADE32}" destId="{9E674663-6A01-429F-B718-AA6A81A350C9}" srcOrd="0" destOrd="0" presId="urn:microsoft.com/office/officeart/2005/8/layout/orgChart1"/>
    <dgm:cxn modelId="{73407DB4-1B39-42E8-99E6-9980E7D11CAC}" type="presParOf" srcId="{C3BDA86F-82BB-4F8F-9FFB-75B56AEADE32}" destId="{CCCAD88B-1194-4DEE-B4E6-158C47D05C78}" srcOrd="1" destOrd="0" presId="urn:microsoft.com/office/officeart/2005/8/layout/orgChart1"/>
    <dgm:cxn modelId="{60E6188D-3C5D-4469-9557-4CC766869E7D}" type="presParOf" srcId="{4FACD135-47B4-4D5B-9343-991CC57F696F}" destId="{5D6B43FD-B0AA-4BF5-B53B-C77926800787}" srcOrd="1" destOrd="0" presId="urn:microsoft.com/office/officeart/2005/8/layout/orgChart1"/>
    <dgm:cxn modelId="{3ADEDACD-89E1-42A6-9130-C0B0BD1B86DE}" type="presParOf" srcId="{4FACD135-47B4-4D5B-9343-991CC57F696F}" destId="{C79F96B0-CC38-4D4F-BEFE-ACD6E669CCC4}" srcOrd="2" destOrd="0" presId="urn:microsoft.com/office/officeart/2005/8/layout/orgChart1"/>
    <dgm:cxn modelId="{73121928-B3FA-4F71-BF4D-CD6D666EDF3E}" type="presParOf" srcId="{9C18444F-2701-4222-B52A-5A86FEB3BD08}" destId="{BD6C6F89-F0A6-4E3D-9205-44A80D02DA7A}"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1C0279-F301-478A-A659-101F6B89F39A}">
      <dsp:nvSpPr>
        <dsp:cNvPr id="0" name=""/>
        <dsp:cNvSpPr/>
      </dsp:nvSpPr>
      <dsp:spPr>
        <a:xfrm>
          <a:off x="5653089" y="1722893"/>
          <a:ext cx="3779653" cy="312012"/>
        </a:xfrm>
        <a:custGeom>
          <a:avLst/>
          <a:gdLst/>
          <a:ahLst/>
          <a:cxnLst/>
          <a:rect l="0" t="0" r="0" b="0"/>
          <a:pathLst>
            <a:path>
              <a:moveTo>
                <a:pt x="0" y="0"/>
              </a:moveTo>
              <a:lnTo>
                <a:pt x="0" y="4683"/>
              </a:lnTo>
              <a:lnTo>
                <a:pt x="3779653" y="4683"/>
              </a:lnTo>
              <a:lnTo>
                <a:pt x="3779653" y="31201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BA990A-8DB4-4084-B742-CFB2BA346785}">
      <dsp:nvSpPr>
        <dsp:cNvPr id="0" name=""/>
        <dsp:cNvSpPr/>
      </dsp:nvSpPr>
      <dsp:spPr>
        <a:xfrm>
          <a:off x="5049758" y="1722893"/>
          <a:ext cx="603331" cy="278894"/>
        </a:xfrm>
        <a:custGeom>
          <a:avLst/>
          <a:gdLst/>
          <a:ahLst/>
          <a:cxnLst/>
          <a:rect l="0" t="0" r="0" b="0"/>
          <a:pathLst>
            <a:path>
              <a:moveTo>
                <a:pt x="603331" y="0"/>
              </a:moveTo>
              <a:lnTo>
                <a:pt x="0" y="0"/>
              </a:lnTo>
              <a:lnTo>
                <a:pt x="0" y="27889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6374FE-7355-4180-B683-DFAD2840EEA6}">
      <dsp:nvSpPr>
        <dsp:cNvPr id="0" name=""/>
        <dsp:cNvSpPr/>
      </dsp:nvSpPr>
      <dsp:spPr>
        <a:xfrm>
          <a:off x="1358908" y="1722893"/>
          <a:ext cx="4294181" cy="234433"/>
        </a:xfrm>
        <a:custGeom>
          <a:avLst/>
          <a:gdLst/>
          <a:ahLst/>
          <a:cxnLst/>
          <a:rect l="0" t="0" r="0" b="0"/>
          <a:pathLst>
            <a:path>
              <a:moveTo>
                <a:pt x="4294181" y="0"/>
              </a:moveTo>
              <a:lnTo>
                <a:pt x="0" y="0"/>
              </a:lnTo>
              <a:lnTo>
                <a:pt x="0" y="23443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7D89DE-4599-4A41-8003-6B9AEDEB3F80}">
      <dsp:nvSpPr>
        <dsp:cNvPr id="0" name=""/>
        <dsp:cNvSpPr/>
      </dsp:nvSpPr>
      <dsp:spPr>
        <a:xfrm>
          <a:off x="4189616" y="679861"/>
          <a:ext cx="2926946" cy="104303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bn-BD" sz="6500" kern="1200" dirty="0" smtClean="0">
              <a:latin typeface="NikoshBAN" panose="02000000000000000000" pitchFamily="2" charset="0"/>
              <a:cs typeface="NikoshBAN" panose="02000000000000000000" pitchFamily="2" charset="0"/>
            </a:rPr>
            <a:t>হার্ডওয়্যার</a:t>
          </a:r>
          <a:endParaRPr lang="en-US" sz="6500" kern="1200" dirty="0">
            <a:latin typeface="NikoshBAN" panose="02000000000000000000" pitchFamily="2" charset="0"/>
            <a:cs typeface="NikoshBAN" panose="02000000000000000000" pitchFamily="2" charset="0"/>
          </a:endParaRPr>
        </a:p>
      </dsp:txBody>
      <dsp:txXfrm>
        <a:off x="4189616" y="679861"/>
        <a:ext cx="2926946" cy="1043032"/>
      </dsp:txXfrm>
    </dsp:sp>
    <dsp:sp modelId="{6CE63727-A833-459C-89F2-774425553EE5}">
      <dsp:nvSpPr>
        <dsp:cNvPr id="0" name=""/>
        <dsp:cNvSpPr/>
      </dsp:nvSpPr>
      <dsp:spPr>
        <a:xfrm>
          <a:off x="171621" y="1957327"/>
          <a:ext cx="2374573" cy="336862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bn-BD" sz="6500" kern="1200" dirty="0" smtClean="0">
            <a:latin typeface="NikoshBAN" panose="02000000000000000000" pitchFamily="2" charset="0"/>
            <a:cs typeface="NikoshBAN" panose="02000000000000000000" pitchFamily="2" charset="0"/>
          </a:endParaRPr>
        </a:p>
        <a:p>
          <a:pPr lvl="0" algn="ctr" defTabSz="2889250">
            <a:lnSpc>
              <a:spcPct val="90000"/>
            </a:lnSpc>
            <a:spcBef>
              <a:spcPct val="0"/>
            </a:spcBef>
            <a:spcAft>
              <a:spcPct val="35000"/>
            </a:spcAft>
          </a:pPr>
          <a:endParaRPr lang="en-US" sz="6500" kern="1200" dirty="0">
            <a:latin typeface="NikoshBAN" panose="02000000000000000000" pitchFamily="2" charset="0"/>
            <a:cs typeface="NikoshBAN" panose="02000000000000000000" pitchFamily="2" charset="0"/>
          </a:endParaRPr>
        </a:p>
      </dsp:txBody>
      <dsp:txXfrm>
        <a:off x="171621" y="1957327"/>
        <a:ext cx="2374573" cy="3368622"/>
      </dsp:txXfrm>
    </dsp:sp>
    <dsp:sp modelId="{4925FF6C-D552-4629-99F9-EE6041DCFFE4}">
      <dsp:nvSpPr>
        <dsp:cNvPr id="0" name=""/>
        <dsp:cNvSpPr/>
      </dsp:nvSpPr>
      <dsp:spPr>
        <a:xfrm>
          <a:off x="3061542" y="2001787"/>
          <a:ext cx="3976432" cy="413549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endParaRPr lang="en-US" sz="5400" kern="1200" dirty="0">
            <a:latin typeface="NikoshBAN" panose="02000000000000000000" pitchFamily="2" charset="0"/>
            <a:cs typeface="NikoshBAN" panose="02000000000000000000" pitchFamily="2" charset="0"/>
          </a:endParaRPr>
        </a:p>
      </dsp:txBody>
      <dsp:txXfrm>
        <a:off x="3061542" y="2001787"/>
        <a:ext cx="3976432" cy="4135497"/>
      </dsp:txXfrm>
    </dsp:sp>
    <dsp:sp modelId="{9E674663-6A01-429F-B718-AA6A81A350C9}">
      <dsp:nvSpPr>
        <dsp:cNvPr id="0" name=""/>
        <dsp:cNvSpPr/>
      </dsp:nvSpPr>
      <dsp:spPr>
        <a:xfrm>
          <a:off x="7540999" y="2034906"/>
          <a:ext cx="3783488" cy="3562796"/>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endParaRPr lang="en-US" sz="5400" kern="1200" dirty="0">
            <a:latin typeface="NikoshBAN" panose="02000000000000000000" pitchFamily="2" charset="0"/>
            <a:cs typeface="NikoshBAN" panose="02000000000000000000" pitchFamily="2" charset="0"/>
          </a:endParaRPr>
        </a:p>
      </dsp:txBody>
      <dsp:txXfrm>
        <a:off x="7540999" y="2034906"/>
        <a:ext cx="3783488" cy="356279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9F45B2B7-2787-4E67-B0CB-C55DBE0CE0EC}" type="datetimeFigureOut">
              <a:rPr lang="en-US" smtClean="0"/>
              <a:pPr/>
              <a:t>1/10/2012</a:t>
            </a:fld>
            <a:endParaRPr lang="en-US" dirty="0"/>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E0AEEC1-E938-46D0-A661-6EEFDA2CDAED}" type="slidenum">
              <a:rPr lang="en-US" smtClean="0"/>
              <a:pPr/>
              <a:t>‹#›</a:t>
            </a:fld>
            <a:endParaRPr lang="en-US"/>
          </a:p>
        </p:txBody>
      </p:sp>
    </p:spTree>
    <p:extLst>
      <p:ext uri="{BB962C8B-B14F-4D97-AF65-F5344CB8AC3E}">
        <p14:creationId xmlns="" xmlns:p14="http://schemas.microsoft.com/office/powerpoint/2010/main" val="212689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C46DB76-6269-4D83-A6FB-F2AFE2BDF156}" type="datetimeFigureOut">
              <a:rPr lang="en-US" smtClean="0"/>
              <a:pPr/>
              <a:t>1/10/2012</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8224739-C75E-4735-8B18-84ED4A96A67B}" type="slidenum">
              <a:rPr lang="en-US" smtClean="0"/>
              <a:pPr/>
              <a:t>‹#›</a:t>
            </a:fld>
            <a:endParaRPr lang="en-US"/>
          </a:p>
        </p:txBody>
      </p:sp>
    </p:spTree>
    <p:extLst>
      <p:ext uri="{BB962C8B-B14F-4D97-AF65-F5344CB8AC3E}">
        <p14:creationId xmlns="" xmlns:p14="http://schemas.microsoft.com/office/powerpoint/2010/main" val="3212128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24739-C75E-4735-8B18-84ED4A96A67B}" type="slidenum">
              <a:rPr lang="en-US" smtClean="0"/>
              <a:pPr/>
              <a:t>1</a:t>
            </a:fld>
            <a:endParaRPr lang="en-US"/>
          </a:p>
        </p:txBody>
      </p:sp>
    </p:spTree>
    <p:extLst>
      <p:ext uri="{BB962C8B-B14F-4D97-AF65-F5344CB8AC3E}">
        <p14:creationId xmlns="" xmlns:p14="http://schemas.microsoft.com/office/powerpoint/2010/main" val="3232753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24739-C75E-4735-8B18-84ED4A96A67B}" type="slidenum">
              <a:rPr lang="en-US" smtClean="0"/>
              <a:pPr/>
              <a:t>2</a:t>
            </a:fld>
            <a:endParaRPr lang="en-US"/>
          </a:p>
        </p:txBody>
      </p:sp>
    </p:spTree>
    <p:extLst>
      <p:ext uri="{BB962C8B-B14F-4D97-AF65-F5344CB8AC3E}">
        <p14:creationId xmlns="" xmlns:p14="http://schemas.microsoft.com/office/powerpoint/2010/main" val="233011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61828" y="2682241"/>
            <a:ext cx="9509759" cy="2413633"/>
          </a:xfrm>
        </p:spPr>
        <p:txBody>
          <a:bodyPr anchor="b">
            <a:normAutofit/>
          </a:bodyPr>
          <a:lstStyle>
            <a:lvl1pPr>
              <a:defRPr sz="5760"/>
            </a:lvl1pPr>
          </a:lstStyle>
          <a:p>
            <a:r>
              <a:rPr lang="en-US" smtClean="0"/>
              <a:t>Click to edit Master title style</a:t>
            </a:r>
            <a:endParaRPr lang="en-US" dirty="0"/>
          </a:p>
        </p:txBody>
      </p:sp>
      <p:sp>
        <p:nvSpPr>
          <p:cNvPr id="3" name="Subtitle 2"/>
          <p:cNvSpPr>
            <a:spLocks noGrp="1"/>
          </p:cNvSpPr>
          <p:nvPr>
            <p:ph type="subTitle" idx="1"/>
          </p:nvPr>
        </p:nvSpPr>
        <p:spPr>
          <a:xfrm>
            <a:off x="2761828" y="5095871"/>
            <a:ext cx="9509759" cy="1201369"/>
          </a:xfrm>
        </p:spPr>
        <p:txBody>
          <a:bodyPr anchor="t"/>
          <a:lstStyle>
            <a:lvl1pPr marL="0" indent="0" algn="l">
              <a:buNone/>
              <a:defRPr>
                <a:solidFill>
                  <a:schemeClr val="tx1">
                    <a:lumMod val="65000"/>
                    <a:lumOff val="35000"/>
                  </a:schemeClr>
                </a:solidFill>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C5AD2CE-A702-4C1C-83B1-3844B838FFED}" type="datetimeFigureOut">
              <a:rPr lang="en-US" smtClean="0"/>
              <a:pPr/>
              <a:t>1/10/2012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612065"/>
            <a:ext cx="1860962" cy="830495"/>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67267" y="4831510"/>
            <a:ext cx="831751" cy="389467"/>
          </a:xfrm>
        </p:spPr>
        <p:txBody>
          <a:bodyPr/>
          <a:lstStyle/>
          <a:p>
            <a:fld id="{898E986B-4A88-4F3B-AA05-25EF04C587EF}" type="slidenum">
              <a:rPr lang="en-US" smtClean="0"/>
              <a:pPr/>
              <a:t>‹#›</a:t>
            </a:fld>
            <a:endParaRPr lang="en-US"/>
          </a:p>
        </p:txBody>
      </p:sp>
    </p:spTree>
    <p:extLst>
      <p:ext uri="{BB962C8B-B14F-4D97-AF65-F5344CB8AC3E}">
        <p14:creationId xmlns="" xmlns:p14="http://schemas.microsoft.com/office/powerpoint/2010/main" val="2985915747"/>
      </p:ext>
    </p:extLst>
  </p:cSld>
  <p:clrMapOvr>
    <a:masterClrMapping/>
  </p:clrMapOvr>
  <p:transition spd="slow" advTm="2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761827" y="650240"/>
            <a:ext cx="9509759" cy="3324843"/>
          </a:xfrm>
        </p:spPr>
        <p:txBody>
          <a:bodyPr anchor="ctr">
            <a:normAutofit/>
          </a:bodyPr>
          <a:lstStyle>
            <a:lvl1pPr algn="l">
              <a:defRPr sz="512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761827" y="4644316"/>
            <a:ext cx="9509759" cy="1659588"/>
          </a:xfrm>
        </p:spPr>
        <p:txBody>
          <a:bodyPr anchor="ctr">
            <a:normAutofit/>
          </a:bodyPr>
          <a:lstStyle>
            <a:lvl1pPr marL="0" indent="0" algn="l">
              <a:buNone/>
              <a:defRPr sz="1920">
                <a:solidFill>
                  <a:schemeClr val="tx1">
                    <a:lumMod val="65000"/>
                    <a:lumOff val="3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5AD2CE-A702-4C1C-83B1-3844B838FFED}" type="datetimeFigureOut">
              <a:rPr lang="en-US" smtClean="0"/>
              <a:pPr/>
              <a:t>1/10/2012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468" y="3390054"/>
            <a:ext cx="1694429"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67267" y="3460415"/>
            <a:ext cx="831751" cy="389467"/>
          </a:xfrm>
        </p:spPr>
        <p:txBody>
          <a:bodyPr/>
          <a:lstStyle/>
          <a:p>
            <a:fld id="{898E986B-4A88-4F3B-AA05-25EF04C587EF}" type="slidenum">
              <a:rPr lang="en-US" smtClean="0"/>
              <a:pPr/>
              <a:t>‹#›</a:t>
            </a:fld>
            <a:endParaRPr lang="en-US"/>
          </a:p>
        </p:txBody>
      </p:sp>
    </p:spTree>
    <p:extLst>
      <p:ext uri="{BB962C8B-B14F-4D97-AF65-F5344CB8AC3E}">
        <p14:creationId xmlns="" xmlns:p14="http://schemas.microsoft.com/office/powerpoint/2010/main" val="1142816550"/>
      </p:ext>
    </p:extLst>
  </p:cSld>
  <p:clrMapOvr>
    <a:masterClrMapping/>
  </p:clrMapOvr>
  <p:transition spd="slow" advTm="2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39946" y="650240"/>
            <a:ext cx="8953521" cy="3088640"/>
          </a:xfrm>
        </p:spPr>
        <p:txBody>
          <a:bodyPr anchor="ctr">
            <a:normAutofit/>
          </a:bodyPr>
          <a:lstStyle>
            <a:lvl1pPr algn="l">
              <a:defRPr sz="512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493346" y="3738880"/>
            <a:ext cx="8038991" cy="406400"/>
          </a:xfrm>
        </p:spPr>
        <p:txBody>
          <a:bodyPr anchor="ctr">
            <a:noAutofit/>
          </a:bodyPr>
          <a:lstStyle>
            <a:lvl1pPr marL="0" indent="0">
              <a:buFontTx/>
              <a:buNone/>
              <a:defRPr sz="1707">
                <a:solidFill>
                  <a:schemeClr val="tx1">
                    <a:lumMod val="50000"/>
                    <a:lumOff val="50000"/>
                  </a:schemeClr>
                </a:solidFill>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761827" y="4644316"/>
            <a:ext cx="9509759" cy="1659588"/>
          </a:xfrm>
        </p:spPr>
        <p:txBody>
          <a:bodyPr anchor="ctr">
            <a:normAutofit/>
          </a:bodyPr>
          <a:lstStyle>
            <a:lvl1pPr marL="0" indent="0" algn="l">
              <a:buNone/>
              <a:defRPr sz="1920">
                <a:solidFill>
                  <a:schemeClr val="tx1">
                    <a:lumMod val="65000"/>
                    <a:lumOff val="3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5AD2CE-A702-4C1C-83B1-3844B838FFED}" type="datetimeFigureOut">
              <a:rPr lang="en-US" smtClean="0"/>
              <a:pPr/>
              <a:t>1/10/2012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468" y="3390054"/>
            <a:ext cx="1694429"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67267" y="3460415"/>
            <a:ext cx="831751" cy="389467"/>
          </a:xfrm>
        </p:spPr>
        <p:txBody>
          <a:bodyPr/>
          <a:lstStyle/>
          <a:p>
            <a:fld id="{898E986B-4A88-4F3B-AA05-25EF04C587EF}" type="slidenum">
              <a:rPr lang="en-US" smtClean="0"/>
              <a:pPr/>
              <a:t>‹#›</a:t>
            </a:fld>
            <a:endParaRPr lang="en-US"/>
          </a:p>
        </p:txBody>
      </p:sp>
      <p:sp>
        <p:nvSpPr>
          <p:cNvPr id="14" name="TextBox 13"/>
          <p:cNvSpPr txBox="1"/>
          <p:nvPr/>
        </p:nvSpPr>
        <p:spPr>
          <a:xfrm>
            <a:off x="2632162" y="691205"/>
            <a:ext cx="650240" cy="623761"/>
          </a:xfrm>
          <a:prstGeom prst="rect">
            <a:avLst/>
          </a:prstGeom>
        </p:spPr>
        <p:txBody>
          <a:bodyPr vert="horz" lIns="97536" tIns="48768" rIns="97536" bIns="48768" rtlCol="0" anchor="ctr">
            <a:noAutofit/>
          </a:bodyPr>
          <a:lstStyle/>
          <a:p>
            <a:pPr lvl="0"/>
            <a:r>
              <a:rPr lang="en-US" sz="8534" baseline="0" dirty="0">
                <a:ln w="3175" cmpd="sng">
                  <a:noFill/>
                </a:ln>
                <a:solidFill>
                  <a:schemeClr val="accent1"/>
                </a:solidFill>
                <a:effectLst/>
                <a:latin typeface="Arial"/>
              </a:rPr>
              <a:t>“</a:t>
            </a:r>
          </a:p>
        </p:txBody>
      </p:sp>
      <p:sp>
        <p:nvSpPr>
          <p:cNvPr id="15" name="TextBox 14"/>
          <p:cNvSpPr txBox="1"/>
          <p:nvPr/>
        </p:nvSpPr>
        <p:spPr>
          <a:xfrm>
            <a:off x="11855842" y="3098993"/>
            <a:ext cx="650240" cy="623761"/>
          </a:xfrm>
          <a:prstGeom prst="rect">
            <a:avLst/>
          </a:prstGeom>
        </p:spPr>
        <p:txBody>
          <a:bodyPr vert="horz" lIns="97536" tIns="48768" rIns="97536" bIns="48768" rtlCol="0" anchor="ctr">
            <a:noAutofit/>
          </a:bodyPr>
          <a:lstStyle/>
          <a:p>
            <a:pPr lvl="0"/>
            <a:r>
              <a:rPr lang="en-US" sz="8534"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708375710"/>
      </p:ext>
    </p:extLst>
  </p:cSld>
  <p:clrMapOvr>
    <a:masterClrMapping/>
  </p:clrMapOvr>
  <p:transition spd="slow" advTm="2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761827" y="2600961"/>
            <a:ext cx="9509760" cy="2906501"/>
          </a:xfrm>
        </p:spPr>
        <p:txBody>
          <a:bodyPr anchor="b">
            <a:normAutofit/>
          </a:bodyPr>
          <a:lstStyle>
            <a:lvl1pPr algn="l">
              <a:defRPr sz="512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761827" y="5527040"/>
            <a:ext cx="9509760" cy="77826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C5AD2CE-A702-4C1C-83B1-3844B838FFED}" type="datetimeFigureOut">
              <a:rPr lang="en-US" smtClean="0"/>
              <a:pPr/>
              <a:t>1/10/2012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468" y="5239174"/>
            <a:ext cx="1694429"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67267" y="5315293"/>
            <a:ext cx="831751" cy="389467"/>
          </a:xfrm>
        </p:spPr>
        <p:txBody>
          <a:bodyPr/>
          <a:lstStyle/>
          <a:p>
            <a:fld id="{898E986B-4A88-4F3B-AA05-25EF04C587EF}" type="slidenum">
              <a:rPr lang="en-US" smtClean="0"/>
              <a:pPr/>
              <a:t>‹#›</a:t>
            </a:fld>
            <a:endParaRPr lang="en-US"/>
          </a:p>
        </p:txBody>
      </p:sp>
    </p:spTree>
    <p:extLst>
      <p:ext uri="{BB962C8B-B14F-4D97-AF65-F5344CB8AC3E}">
        <p14:creationId xmlns="" xmlns:p14="http://schemas.microsoft.com/office/powerpoint/2010/main" val="2880847334"/>
      </p:ext>
    </p:extLst>
  </p:cSld>
  <p:clrMapOvr>
    <a:masterClrMapping/>
  </p:clrMapOvr>
  <p:transition spd="slow" advTm="2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3039946" y="650240"/>
            <a:ext cx="8953521" cy="3088640"/>
          </a:xfrm>
        </p:spPr>
        <p:txBody>
          <a:bodyPr anchor="ctr">
            <a:normAutofit/>
          </a:bodyPr>
          <a:lstStyle>
            <a:lvl1pPr algn="l">
              <a:defRPr sz="512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761826" y="4632960"/>
            <a:ext cx="9509760" cy="894080"/>
          </a:xfrm>
        </p:spPr>
        <p:txBody>
          <a:bodyPr anchor="b">
            <a:noAutofit/>
          </a:bodyPr>
          <a:lstStyle>
            <a:lvl1pPr marL="0" indent="0">
              <a:buFontTx/>
              <a:buNone/>
              <a:defRPr sz="2560">
                <a:solidFill>
                  <a:schemeClr val="accent1"/>
                </a:solidFill>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761827" y="5527040"/>
            <a:ext cx="9509760" cy="77826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C5AD2CE-A702-4C1C-83B1-3844B838FFED}" type="datetimeFigureOut">
              <a:rPr lang="en-US" smtClean="0"/>
              <a:pPr/>
              <a:t>1/10/2012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468" y="5239174"/>
            <a:ext cx="1694429"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67267" y="5315293"/>
            <a:ext cx="831751" cy="389467"/>
          </a:xfrm>
        </p:spPr>
        <p:txBody>
          <a:bodyPr/>
          <a:lstStyle/>
          <a:p>
            <a:fld id="{898E986B-4A88-4F3B-AA05-25EF04C587EF}" type="slidenum">
              <a:rPr lang="en-US" smtClean="0"/>
              <a:pPr/>
              <a:t>‹#›</a:t>
            </a:fld>
            <a:endParaRPr lang="en-US"/>
          </a:p>
        </p:txBody>
      </p:sp>
      <p:sp>
        <p:nvSpPr>
          <p:cNvPr id="17" name="TextBox 16"/>
          <p:cNvSpPr txBox="1"/>
          <p:nvPr/>
        </p:nvSpPr>
        <p:spPr>
          <a:xfrm>
            <a:off x="2632162" y="691205"/>
            <a:ext cx="650240" cy="623761"/>
          </a:xfrm>
          <a:prstGeom prst="rect">
            <a:avLst/>
          </a:prstGeom>
        </p:spPr>
        <p:txBody>
          <a:bodyPr vert="horz" lIns="97536" tIns="48768" rIns="97536" bIns="48768" rtlCol="0" anchor="ctr">
            <a:noAutofit/>
          </a:bodyPr>
          <a:lstStyle/>
          <a:p>
            <a:pPr lvl="0"/>
            <a:r>
              <a:rPr lang="en-US" sz="8534" baseline="0" dirty="0">
                <a:ln w="3175" cmpd="sng">
                  <a:noFill/>
                </a:ln>
                <a:solidFill>
                  <a:schemeClr val="accent1"/>
                </a:solidFill>
                <a:effectLst/>
                <a:latin typeface="Arial"/>
              </a:rPr>
              <a:t>“</a:t>
            </a:r>
          </a:p>
        </p:txBody>
      </p:sp>
      <p:sp>
        <p:nvSpPr>
          <p:cNvPr id="18" name="TextBox 17"/>
          <p:cNvSpPr txBox="1"/>
          <p:nvPr/>
        </p:nvSpPr>
        <p:spPr>
          <a:xfrm>
            <a:off x="11855842" y="3098993"/>
            <a:ext cx="650240" cy="623761"/>
          </a:xfrm>
          <a:prstGeom prst="rect">
            <a:avLst/>
          </a:prstGeom>
        </p:spPr>
        <p:txBody>
          <a:bodyPr vert="horz" lIns="97536" tIns="48768" rIns="97536" bIns="48768" rtlCol="0" anchor="ctr">
            <a:noAutofit/>
          </a:bodyPr>
          <a:lstStyle/>
          <a:p>
            <a:pPr lvl="0"/>
            <a:r>
              <a:rPr lang="en-US" sz="8534"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4207821775"/>
      </p:ext>
    </p:extLst>
  </p:cSld>
  <p:clrMapOvr>
    <a:masterClrMapping/>
  </p:clrMapOvr>
  <p:transition spd="slow" advTm="2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761827" y="669234"/>
            <a:ext cx="9509759" cy="3072021"/>
          </a:xfrm>
        </p:spPr>
        <p:txBody>
          <a:bodyPr anchor="ctr">
            <a:normAutofit/>
          </a:bodyPr>
          <a:lstStyle>
            <a:lvl1pPr algn="l">
              <a:defRPr sz="512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761826" y="4632960"/>
            <a:ext cx="9509760" cy="894080"/>
          </a:xfrm>
        </p:spPr>
        <p:txBody>
          <a:bodyPr anchor="b">
            <a:noAutofit/>
          </a:bodyPr>
          <a:lstStyle>
            <a:lvl1pPr marL="0" indent="0">
              <a:buFontTx/>
              <a:buNone/>
              <a:defRPr sz="2560">
                <a:solidFill>
                  <a:schemeClr val="accent1"/>
                </a:solidFill>
              </a:defRPr>
            </a:lvl1pPr>
            <a:lvl2pPr marL="487695" indent="0">
              <a:buFontTx/>
              <a:buNone/>
              <a:defRPr/>
            </a:lvl2pPr>
            <a:lvl3pPr marL="975390" indent="0">
              <a:buFontTx/>
              <a:buNone/>
              <a:defRPr/>
            </a:lvl3pPr>
            <a:lvl4pPr marL="1463086" indent="0">
              <a:buFontTx/>
              <a:buNone/>
              <a:defRPr/>
            </a:lvl4pPr>
            <a:lvl5pPr marL="1950781"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761827" y="5527040"/>
            <a:ext cx="9509760" cy="778263"/>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5C5AD2CE-A702-4C1C-83B1-3844B838FFED}" type="datetimeFigureOut">
              <a:rPr lang="en-US" smtClean="0"/>
              <a:pPr/>
              <a:t>1/10/2012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468" y="5239174"/>
            <a:ext cx="1694429"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67267" y="5315293"/>
            <a:ext cx="831751" cy="389467"/>
          </a:xfrm>
        </p:spPr>
        <p:txBody>
          <a:bodyPr/>
          <a:lstStyle/>
          <a:p>
            <a:fld id="{898E986B-4A88-4F3B-AA05-25EF04C587EF}" type="slidenum">
              <a:rPr lang="en-US" smtClean="0"/>
              <a:pPr/>
              <a:t>‹#›</a:t>
            </a:fld>
            <a:endParaRPr lang="en-US"/>
          </a:p>
        </p:txBody>
      </p:sp>
    </p:spTree>
    <p:extLst>
      <p:ext uri="{BB962C8B-B14F-4D97-AF65-F5344CB8AC3E}">
        <p14:creationId xmlns="" xmlns:p14="http://schemas.microsoft.com/office/powerpoint/2010/main" val="426024859"/>
      </p:ext>
    </p:extLst>
  </p:cSld>
  <p:clrMapOvr>
    <a:masterClrMapping/>
  </p:clrMapOvr>
  <p:transition spd="slow" advTm="2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5AD2CE-A702-4C1C-83B1-3844B838FFED}" type="datetimeFigureOut">
              <a:rPr lang="en-US" smtClean="0"/>
              <a:pPr/>
              <a:t>1/10/2012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468" y="762000"/>
            <a:ext cx="1694429"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8E986B-4A88-4F3B-AA05-25EF04C587EF}" type="slidenum">
              <a:rPr lang="en-US" smtClean="0"/>
              <a:pPr/>
              <a:t>‹#›</a:t>
            </a:fld>
            <a:endParaRPr lang="en-US"/>
          </a:p>
        </p:txBody>
      </p:sp>
    </p:spTree>
    <p:extLst>
      <p:ext uri="{BB962C8B-B14F-4D97-AF65-F5344CB8AC3E}">
        <p14:creationId xmlns="" xmlns:p14="http://schemas.microsoft.com/office/powerpoint/2010/main" val="955501232"/>
      </p:ext>
    </p:extLst>
  </p:cSld>
  <p:clrMapOvr>
    <a:masterClrMapping/>
  </p:clrMapOvr>
  <p:transition spd="slow" advTm="2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14467" y="669233"/>
            <a:ext cx="2354774" cy="563607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761826" y="669233"/>
            <a:ext cx="6908800" cy="563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5AD2CE-A702-4C1C-83B1-3844B838FFED}" type="datetimeFigureOut">
              <a:rPr lang="en-US" smtClean="0"/>
              <a:pPr/>
              <a:t>1/10/2012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468" y="762000"/>
            <a:ext cx="1694429"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8E986B-4A88-4F3B-AA05-25EF04C587EF}" type="slidenum">
              <a:rPr lang="en-US" smtClean="0"/>
              <a:pPr/>
              <a:t>‹#›</a:t>
            </a:fld>
            <a:endParaRPr lang="en-US"/>
          </a:p>
        </p:txBody>
      </p:sp>
    </p:spTree>
    <p:extLst>
      <p:ext uri="{BB962C8B-B14F-4D97-AF65-F5344CB8AC3E}">
        <p14:creationId xmlns="" xmlns:p14="http://schemas.microsoft.com/office/powerpoint/2010/main" val="2129025104"/>
      </p:ext>
    </p:extLst>
  </p:cSld>
  <p:clrMapOvr>
    <a:masterClrMapping/>
  </p:clrMapOvr>
  <p:transition spd="slow" advTm="2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65787" y="665717"/>
            <a:ext cx="9505799" cy="136628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761826" y="2275840"/>
            <a:ext cx="9509760" cy="4029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5AD2CE-A702-4C1C-83B1-3844B838FFED}" type="datetimeFigureOut">
              <a:rPr lang="en-US" smtClean="0"/>
              <a:pPr/>
              <a:t>1/10/2012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468" y="762000"/>
            <a:ext cx="1694429"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8E986B-4A88-4F3B-AA05-25EF04C587EF}" type="slidenum">
              <a:rPr lang="en-US" smtClean="0"/>
              <a:pPr/>
              <a:t>‹#›</a:t>
            </a:fld>
            <a:endParaRPr lang="en-US"/>
          </a:p>
        </p:txBody>
      </p:sp>
    </p:spTree>
    <p:extLst>
      <p:ext uri="{BB962C8B-B14F-4D97-AF65-F5344CB8AC3E}">
        <p14:creationId xmlns="" xmlns:p14="http://schemas.microsoft.com/office/powerpoint/2010/main" val="1382822788"/>
      </p:ext>
    </p:extLst>
  </p:cSld>
  <p:clrMapOvr>
    <a:masterClrMapping/>
  </p:clrMapOvr>
  <p:transition spd="slow" advTm="2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61827" y="2196000"/>
            <a:ext cx="9509759" cy="1566720"/>
          </a:xfrm>
        </p:spPr>
        <p:txBody>
          <a:bodyPr anchor="b"/>
          <a:lstStyle>
            <a:lvl1pPr algn="l">
              <a:defRPr sz="4267"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761827" y="3765471"/>
            <a:ext cx="9509759" cy="917760"/>
          </a:xfrm>
        </p:spPr>
        <p:txBody>
          <a:bodyPr anchor="t"/>
          <a:lstStyle>
            <a:lvl1pPr marL="0" indent="0" algn="l">
              <a:buNone/>
              <a:defRPr sz="2133">
                <a:solidFill>
                  <a:schemeClr val="tx1">
                    <a:lumMod val="65000"/>
                    <a:lumOff val="3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5AD2CE-A702-4C1C-83B1-3844B838FFED}" type="datetimeFigureOut">
              <a:rPr lang="en-US" smtClean="0"/>
              <a:pPr/>
              <a:t>1/10/2012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468" y="3390054"/>
            <a:ext cx="1694429"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67267" y="3460415"/>
            <a:ext cx="831751" cy="389467"/>
          </a:xfrm>
        </p:spPr>
        <p:txBody>
          <a:bodyPr/>
          <a:lstStyle/>
          <a:p>
            <a:fld id="{898E986B-4A88-4F3B-AA05-25EF04C587EF}" type="slidenum">
              <a:rPr lang="en-US" smtClean="0"/>
              <a:pPr/>
              <a:t>‹#›</a:t>
            </a:fld>
            <a:endParaRPr lang="en-US"/>
          </a:p>
        </p:txBody>
      </p:sp>
    </p:spTree>
    <p:extLst>
      <p:ext uri="{BB962C8B-B14F-4D97-AF65-F5344CB8AC3E}">
        <p14:creationId xmlns="" xmlns:p14="http://schemas.microsoft.com/office/powerpoint/2010/main" val="1556152399"/>
      </p:ext>
    </p:extLst>
  </p:cSld>
  <p:clrMapOvr>
    <a:masterClrMapping/>
  </p:clrMapOvr>
  <p:transition spd="slow" advTm="2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61826" y="2275840"/>
            <a:ext cx="4601455" cy="40294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670130" y="2267970"/>
            <a:ext cx="4601455" cy="40294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5AD2CE-A702-4C1C-83B1-3844B838FFED}" type="datetimeFigureOut">
              <a:rPr lang="en-US" smtClean="0"/>
              <a:pPr/>
              <a:t>1/10/2012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468" y="762000"/>
            <a:ext cx="1694429"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67267" y="840301"/>
            <a:ext cx="831751" cy="389467"/>
          </a:xfrm>
        </p:spPr>
        <p:txBody>
          <a:bodyPr/>
          <a:lstStyle/>
          <a:p>
            <a:fld id="{898E986B-4A88-4F3B-AA05-25EF04C587EF}" type="slidenum">
              <a:rPr lang="en-US" smtClean="0"/>
              <a:pPr/>
              <a:t>‹#›</a:t>
            </a:fld>
            <a:endParaRPr lang="en-US"/>
          </a:p>
        </p:txBody>
      </p:sp>
    </p:spTree>
    <p:extLst>
      <p:ext uri="{BB962C8B-B14F-4D97-AF65-F5344CB8AC3E}">
        <p14:creationId xmlns="" xmlns:p14="http://schemas.microsoft.com/office/powerpoint/2010/main" val="3555064811"/>
      </p:ext>
    </p:extLst>
  </p:cSld>
  <p:clrMapOvr>
    <a:masterClrMapping/>
  </p:clrMapOvr>
  <p:transition spd="slow" advTm="2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135331" y="2104217"/>
            <a:ext cx="4258914" cy="614679"/>
          </a:xfrm>
        </p:spPr>
        <p:txBody>
          <a:bodyPr anchor="b">
            <a:noAutofit/>
          </a:bodyPr>
          <a:lstStyle>
            <a:lvl1pPr marL="0" indent="0">
              <a:buNone/>
              <a:defRPr sz="2560" b="0"/>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2761827" y="2718897"/>
            <a:ext cx="4632419" cy="35776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007072" y="2100774"/>
            <a:ext cx="4265601" cy="614679"/>
          </a:xfrm>
        </p:spPr>
        <p:txBody>
          <a:bodyPr anchor="b">
            <a:noAutofit/>
          </a:bodyPr>
          <a:lstStyle>
            <a:lvl1pPr marL="0" indent="0">
              <a:buNone/>
              <a:defRPr sz="2560" b="0"/>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smtClean="0"/>
              <a:t>Click to edit Master text styles</a:t>
            </a:r>
          </a:p>
        </p:txBody>
      </p:sp>
      <p:sp>
        <p:nvSpPr>
          <p:cNvPr id="6" name="Content Placeholder 5"/>
          <p:cNvSpPr>
            <a:spLocks noGrp="1"/>
          </p:cNvSpPr>
          <p:nvPr>
            <p:ph sz="quarter" idx="4"/>
          </p:nvPr>
        </p:nvSpPr>
        <p:spPr>
          <a:xfrm>
            <a:off x="7644754" y="2715454"/>
            <a:ext cx="4627919" cy="35776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5AD2CE-A702-4C1C-83B1-3844B838FFED}" type="datetimeFigureOut">
              <a:rPr lang="en-US" smtClean="0"/>
              <a:pPr/>
              <a:t>1/10/2012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468" y="762000"/>
            <a:ext cx="1694429"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67267" y="840301"/>
            <a:ext cx="831751" cy="389467"/>
          </a:xfrm>
        </p:spPr>
        <p:txBody>
          <a:bodyPr/>
          <a:lstStyle/>
          <a:p>
            <a:fld id="{898E986B-4A88-4F3B-AA05-25EF04C587EF}" type="slidenum">
              <a:rPr lang="en-US" smtClean="0"/>
              <a:pPr/>
              <a:t>‹#›</a:t>
            </a:fld>
            <a:endParaRPr lang="en-US"/>
          </a:p>
        </p:txBody>
      </p:sp>
    </p:spTree>
    <p:extLst>
      <p:ext uri="{BB962C8B-B14F-4D97-AF65-F5344CB8AC3E}">
        <p14:creationId xmlns="" xmlns:p14="http://schemas.microsoft.com/office/powerpoint/2010/main" val="2858184744"/>
      </p:ext>
    </p:extLst>
  </p:cSld>
  <p:clrMapOvr>
    <a:masterClrMapping/>
  </p:clrMapOvr>
  <p:transition spd="slow" advTm="2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5AD2CE-A702-4C1C-83B1-3844B838FFED}" type="datetimeFigureOut">
              <a:rPr lang="en-US" smtClean="0"/>
              <a:pPr/>
              <a:t>1/10/2012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468" y="762000"/>
            <a:ext cx="1694429"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98E986B-4A88-4F3B-AA05-25EF04C587EF}" type="slidenum">
              <a:rPr lang="en-US" smtClean="0"/>
              <a:pPr/>
              <a:t>‹#›</a:t>
            </a:fld>
            <a:endParaRPr lang="en-US"/>
          </a:p>
        </p:txBody>
      </p:sp>
    </p:spTree>
    <p:extLst>
      <p:ext uri="{BB962C8B-B14F-4D97-AF65-F5344CB8AC3E}">
        <p14:creationId xmlns="" xmlns:p14="http://schemas.microsoft.com/office/powerpoint/2010/main" val="976640074"/>
      </p:ext>
    </p:extLst>
  </p:cSld>
  <p:clrMapOvr>
    <a:masterClrMapping/>
  </p:clrMapOvr>
  <p:transition spd="slow" advTm="2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AD2CE-A702-4C1C-83B1-3844B838FFED}" type="datetimeFigureOut">
              <a:rPr lang="en-US" smtClean="0"/>
              <a:pPr/>
              <a:t>1/10/2012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468" y="762000"/>
            <a:ext cx="1694429"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98E986B-4A88-4F3B-AA05-25EF04C587EF}" type="slidenum">
              <a:rPr lang="en-US" smtClean="0"/>
              <a:pPr/>
              <a:t>‹#›</a:t>
            </a:fld>
            <a:endParaRPr lang="en-US"/>
          </a:p>
        </p:txBody>
      </p:sp>
    </p:spTree>
    <p:extLst>
      <p:ext uri="{BB962C8B-B14F-4D97-AF65-F5344CB8AC3E}">
        <p14:creationId xmlns="" xmlns:p14="http://schemas.microsoft.com/office/powerpoint/2010/main" val="4273294708"/>
      </p:ext>
    </p:extLst>
  </p:cSld>
  <p:clrMapOvr>
    <a:masterClrMapping/>
  </p:clrMapOvr>
  <p:transition spd="slow" advTm="2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61827" y="475827"/>
            <a:ext cx="3738879" cy="1041399"/>
          </a:xfrm>
        </p:spPr>
        <p:txBody>
          <a:bodyPr anchor="b"/>
          <a:lstStyle>
            <a:lvl1pPr algn="l">
              <a:defRPr sz="2133" b="0"/>
            </a:lvl1pPr>
          </a:lstStyle>
          <a:p>
            <a:r>
              <a:rPr lang="en-US" smtClean="0"/>
              <a:t>Click to edit Master title style</a:t>
            </a:r>
            <a:endParaRPr lang="en-US" dirty="0"/>
          </a:p>
        </p:txBody>
      </p:sp>
      <p:sp>
        <p:nvSpPr>
          <p:cNvPr id="3" name="Content Placeholder 2"/>
          <p:cNvSpPr>
            <a:spLocks noGrp="1"/>
          </p:cNvSpPr>
          <p:nvPr>
            <p:ph idx="1"/>
          </p:nvPr>
        </p:nvSpPr>
        <p:spPr>
          <a:xfrm>
            <a:off x="6744546" y="475828"/>
            <a:ext cx="5527040" cy="5775961"/>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761827" y="1705187"/>
            <a:ext cx="3738879" cy="4546598"/>
          </a:xfrm>
        </p:spPr>
        <p:txBody>
          <a:bodyPr/>
          <a:lstStyle>
            <a:lvl1pPr marL="0" indent="0">
              <a:buNone/>
              <a:defRPr sz="1493"/>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5AD2CE-A702-4C1C-83B1-3844B838FFED}" type="datetimeFigureOut">
              <a:rPr lang="en-US" smtClean="0"/>
              <a:pPr/>
              <a:t>1/10/2012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468" y="762000"/>
            <a:ext cx="1694429"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98E986B-4A88-4F3B-AA05-25EF04C587EF}" type="slidenum">
              <a:rPr lang="en-US" smtClean="0"/>
              <a:pPr/>
              <a:t>‹#›</a:t>
            </a:fld>
            <a:endParaRPr lang="en-US"/>
          </a:p>
        </p:txBody>
      </p:sp>
    </p:spTree>
    <p:extLst>
      <p:ext uri="{BB962C8B-B14F-4D97-AF65-F5344CB8AC3E}">
        <p14:creationId xmlns="" xmlns:p14="http://schemas.microsoft.com/office/powerpoint/2010/main" val="1972933561"/>
      </p:ext>
    </p:extLst>
  </p:cSld>
  <p:clrMapOvr>
    <a:masterClrMapping/>
  </p:clrMapOvr>
  <p:transition spd="slow" advTm="2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61827" y="5120640"/>
            <a:ext cx="9509760" cy="604521"/>
          </a:xfrm>
        </p:spPr>
        <p:txBody>
          <a:bodyPr anchor="b">
            <a:normAutofit/>
          </a:bodyPr>
          <a:lstStyle>
            <a:lvl1pPr algn="l">
              <a:defRPr sz="256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761826" y="677296"/>
            <a:ext cx="9509760" cy="4111968"/>
          </a:xfrm>
        </p:spPr>
        <p:txBody>
          <a:bodyPr anchor="t">
            <a:normAutofit/>
          </a:bodyPr>
          <a:lstStyle>
            <a:lvl1pPr marL="0" indent="0" algn="ctr">
              <a:buNone/>
              <a:defRPr sz="1707"/>
            </a:lvl1pPr>
            <a:lvl2pPr marL="487695" indent="0">
              <a:buNone/>
              <a:defRPr sz="1707"/>
            </a:lvl2pPr>
            <a:lvl3pPr marL="975390" indent="0">
              <a:buNone/>
              <a:defRPr sz="1707"/>
            </a:lvl3pPr>
            <a:lvl4pPr marL="1463086" indent="0">
              <a:buNone/>
              <a:defRPr sz="1707"/>
            </a:lvl4pPr>
            <a:lvl5pPr marL="1950781" indent="0">
              <a:buNone/>
              <a:defRPr sz="1707"/>
            </a:lvl5pPr>
            <a:lvl6pPr marL="2438476" indent="0">
              <a:buNone/>
              <a:defRPr sz="1707"/>
            </a:lvl6pPr>
            <a:lvl7pPr marL="2926171" indent="0">
              <a:buNone/>
              <a:defRPr sz="1707"/>
            </a:lvl7pPr>
            <a:lvl8pPr marL="3413867" indent="0">
              <a:buNone/>
              <a:defRPr sz="1707"/>
            </a:lvl8pPr>
            <a:lvl9pPr marL="3901562" indent="0">
              <a:buNone/>
              <a:defRPr sz="1707"/>
            </a:lvl9pPr>
          </a:lstStyle>
          <a:p>
            <a:r>
              <a:rPr lang="en-US" smtClean="0"/>
              <a:t>Click icon to add picture</a:t>
            </a:r>
            <a:endParaRPr lang="en-US" dirty="0"/>
          </a:p>
        </p:txBody>
      </p:sp>
      <p:sp>
        <p:nvSpPr>
          <p:cNvPr id="4" name="Text Placeholder 3"/>
          <p:cNvSpPr>
            <a:spLocks noGrp="1"/>
          </p:cNvSpPr>
          <p:nvPr>
            <p:ph type="body" sz="half" idx="2"/>
          </p:nvPr>
        </p:nvSpPr>
        <p:spPr>
          <a:xfrm>
            <a:off x="2761827" y="5725161"/>
            <a:ext cx="9509760" cy="526626"/>
          </a:xfrm>
        </p:spPr>
        <p:txBody>
          <a:bodyPr>
            <a:normAutofit/>
          </a:bodyPr>
          <a:lstStyle>
            <a:lvl1pPr marL="0" indent="0">
              <a:buNone/>
              <a:defRPr sz="1280"/>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5AD2CE-A702-4C1C-83B1-3844B838FFED}" type="datetimeFigureOut">
              <a:rPr lang="en-US" smtClean="0"/>
              <a:pPr/>
              <a:t>1/10/2012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468" y="5239174"/>
            <a:ext cx="1694429" cy="54111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67267" y="5315293"/>
            <a:ext cx="831751" cy="389467"/>
          </a:xfrm>
        </p:spPr>
        <p:txBody>
          <a:bodyPr/>
          <a:lstStyle/>
          <a:p>
            <a:fld id="{898E986B-4A88-4F3B-AA05-25EF04C587EF}" type="slidenum">
              <a:rPr lang="en-US" smtClean="0"/>
              <a:pPr/>
              <a:t>‹#›</a:t>
            </a:fld>
            <a:endParaRPr lang="en-US"/>
          </a:p>
        </p:txBody>
      </p:sp>
    </p:spTree>
    <p:extLst>
      <p:ext uri="{BB962C8B-B14F-4D97-AF65-F5344CB8AC3E}">
        <p14:creationId xmlns="" xmlns:p14="http://schemas.microsoft.com/office/powerpoint/2010/main" val="3593843033"/>
      </p:ext>
    </p:extLst>
  </p:cSld>
  <p:clrMapOvr>
    <a:masterClrMapping/>
  </p:clrMapOvr>
  <p:transition spd="slow" advTm="2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43840"/>
            <a:ext cx="3041617" cy="7081203"/>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9036" y="-838"/>
            <a:ext cx="2513786" cy="7310975"/>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95072" cy="7315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765786" y="665717"/>
            <a:ext cx="9505799" cy="1366283"/>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1826" y="2275840"/>
            <a:ext cx="9509760" cy="41452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052387" y="6539133"/>
            <a:ext cx="1222702" cy="395089"/>
          </a:xfrm>
          <a:prstGeom prst="rect">
            <a:avLst/>
          </a:prstGeom>
        </p:spPr>
        <p:txBody>
          <a:bodyPr vert="horz" lIns="91440" tIns="45720" rIns="91440" bIns="45720" rtlCol="0" anchor="ctr"/>
          <a:lstStyle>
            <a:lvl1pPr algn="r">
              <a:defRPr sz="960">
                <a:solidFill>
                  <a:schemeClr val="tx1">
                    <a:tint val="75000"/>
                  </a:schemeClr>
                </a:solidFill>
              </a:defRPr>
            </a:lvl1pPr>
          </a:lstStyle>
          <a:p>
            <a:fld id="{5C5AD2CE-A702-4C1C-83B1-3844B838FFED}" type="datetimeFigureOut">
              <a:rPr lang="en-US" smtClean="0"/>
              <a:pPr/>
              <a:t>1/10/2012</a:t>
            </a:fld>
            <a:endParaRPr lang="en-US"/>
          </a:p>
        </p:txBody>
      </p:sp>
      <p:sp>
        <p:nvSpPr>
          <p:cNvPr id="5" name="Footer Placeholder 4"/>
          <p:cNvSpPr>
            <a:spLocks noGrp="1"/>
          </p:cNvSpPr>
          <p:nvPr>
            <p:ph type="ftr" sz="quarter" idx="3"/>
          </p:nvPr>
        </p:nvSpPr>
        <p:spPr>
          <a:xfrm>
            <a:off x="2761827" y="6544862"/>
            <a:ext cx="8127999" cy="389467"/>
          </a:xfrm>
          <a:prstGeom prst="rect">
            <a:avLst/>
          </a:prstGeom>
        </p:spPr>
        <p:txBody>
          <a:bodyPr vert="horz" lIns="91440" tIns="45720" rIns="91440" bIns="45720" rtlCol="0" anchor="ctr"/>
          <a:lstStyle>
            <a:lvl1pPr algn="l">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67267" y="840301"/>
            <a:ext cx="831751" cy="389467"/>
          </a:xfrm>
          <a:prstGeom prst="rect">
            <a:avLst/>
          </a:prstGeom>
        </p:spPr>
        <p:txBody>
          <a:bodyPr vert="horz" lIns="91440" tIns="45720" rIns="91440" bIns="45720" rtlCol="0" anchor="ctr"/>
          <a:lstStyle>
            <a:lvl1pPr algn="r">
              <a:defRPr sz="2133">
                <a:solidFill>
                  <a:srgbClr val="FEFFFF"/>
                </a:solidFill>
              </a:defRPr>
            </a:lvl1pPr>
          </a:lstStyle>
          <a:p>
            <a:fld id="{898E986B-4A88-4F3B-AA05-25EF04C587EF}" type="slidenum">
              <a:rPr lang="en-US" smtClean="0"/>
              <a:pPr/>
              <a:t>‹#›</a:t>
            </a:fld>
            <a:endParaRPr lang="en-US"/>
          </a:p>
        </p:txBody>
      </p:sp>
    </p:spTree>
    <p:extLst>
      <p:ext uri="{BB962C8B-B14F-4D97-AF65-F5344CB8AC3E}">
        <p14:creationId xmlns="" xmlns:p14="http://schemas.microsoft.com/office/powerpoint/2010/main" val="2916808437"/>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 id="2147483939" r:id="rId14"/>
    <p:sldLayoutId id="2147483940" r:id="rId15"/>
    <p:sldLayoutId id="2147483941" r:id="rId16"/>
  </p:sldLayoutIdLst>
  <p:transition spd="slow" advTm="2000">
    <p:fade/>
  </p:transition>
  <p:txStyles>
    <p:titleStyle>
      <a:lvl1pPr algn="l" defTabSz="487695" rtl="0" eaLnBrk="1" latinLnBrk="0" hangingPunct="1">
        <a:spcBef>
          <a:spcPct val="0"/>
        </a:spcBef>
        <a:buNone/>
        <a:defRPr sz="384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71" indent="-365771" algn="l" defTabSz="487695" rtl="0" eaLnBrk="1" latinLnBrk="0" hangingPunct="1">
        <a:spcBef>
          <a:spcPts val="1067"/>
        </a:spcBef>
        <a:spcAft>
          <a:spcPts val="0"/>
        </a:spcAft>
        <a:buClr>
          <a:schemeClr val="accent1"/>
        </a:buClr>
        <a:buFont typeface="Wingdings 3" charset="2"/>
        <a:buChar char=""/>
        <a:defRPr sz="1920" kern="1200">
          <a:solidFill>
            <a:schemeClr val="tx1">
              <a:lumMod val="75000"/>
              <a:lumOff val="25000"/>
            </a:schemeClr>
          </a:solidFill>
          <a:latin typeface="+mn-lt"/>
          <a:ea typeface="+mn-ea"/>
          <a:cs typeface="+mn-cs"/>
        </a:defRPr>
      </a:lvl1pPr>
      <a:lvl2pPr marL="792505" indent="-304810" algn="l" defTabSz="487695" rtl="0" eaLnBrk="1" latinLnBrk="0" hangingPunct="1">
        <a:spcBef>
          <a:spcPts val="1067"/>
        </a:spcBef>
        <a:spcAft>
          <a:spcPts val="0"/>
        </a:spcAft>
        <a:buClr>
          <a:schemeClr val="accent1"/>
        </a:buClr>
        <a:buFont typeface="Wingdings 3" charset="2"/>
        <a:buChar char=""/>
        <a:defRPr sz="1707" kern="1200">
          <a:solidFill>
            <a:schemeClr val="tx1">
              <a:lumMod val="75000"/>
              <a:lumOff val="25000"/>
            </a:schemeClr>
          </a:solidFill>
          <a:latin typeface="+mn-lt"/>
          <a:ea typeface="+mn-ea"/>
          <a:cs typeface="+mn-cs"/>
        </a:defRPr>
      </a:lvl2pPr>
      <a:lvl3pPr marL="1219238" indent="-243848" algn="l" defTabSz="487695" rtl="0" eaLnBrk="1" latinLnBrk="0" hangingPunct="1">
        <a:spcBef>
          <a:spcPts val="1067"/>
        </a:spcBef>
        <a:spcAft>
          <a:spcPts val="0"/>
        </a:spcAft>
        <a:buClr>
          <a:schemeClr val="accent1"/>
        </a:buClr>
        <a:buFont typeface="Wingdings 3" charset="2"/>
        <a:buChar char=""/>
        <a:defRPr sz="1493" kern="1200">
          <a:solidFill>
            <a:schemeClr val="tx1">
              <a:lumMod val="75000"/>
              <a:lumOff val="25000"/>
            </a:schemeClr>
          </a:solidFill>
          <a:latin typeface="+mn-lt"/>
          <a:ea typeface="+mn-ea"/>
          <a:cs typeface="+mn-cs"/>
        </a:defRPr>
      </a:lvl3pPr>
      <a:lvl4pPr marL="1706933" indent="-243848" algn="l" defTabSz="487695" rtl="0" eaLnBrk="1" latinLnBrk="0" hangingPunct="1">
        <a:spcBef>
          <a:spcPts val="1067"/>
        </a:spcBef>
        <a:spcAft>
          <a:spcPts val="0"/>
        </a:spcAft>
        <a:buClr>
          <a:schemeClr val="accent1"/>
        </a:buClr>
        <a:buFont typeface="Wingdings 3" charset="2"/>
        <a:buChar char=""/>
        <a:defRPr sz="1280" kern="1200">
          <a:solidFill>
            <a:schemeClr val="tx1">
              <a:lumMod val="75000"/>
              <a:lumOff val="25000"/>
            </a:schemeClr>
          </a:solidFill>
          <a:latin typeface="+mn-lt"/>
          <a:ea typeface="+mn-ea"/>
          <a:cs typeface="+mn-cs"/>
        </a:defRPr>
      </a:lvl4pPr>
      <a:lvl5pPr marL="2194629" indent="-243848" algn="l" defTabSz="487695" rtl="0" eaLnBrk="1" latinLnBrk="0" hangingPunct="1">
        <a:spcBef>
          <a:spcPts val="1067"/>
        </a:spcBef>
        <a:spcAft>
          <a:spcPts val="0"/>
        </a:spcAft>
        <a:buClr>
          <a:schemeClr val="accent1"/>
        </a:buClr>
        <a:buFont typeface="Wingdings 3" charset="2"/>
        <a:buChar char=""/>
        <a:defRPr sz="1280" kern="1200">
          <a:solidFill>
            <a:schemeClr val="tx1">
              <a:lumMod val="75000"/>
              <a:lumOff val="25000"/>
            </a:schemeClr>
          </a:solidFill>
          <a:latin typeface="+mn-lt"/>
          <a:ea typeface="+mn-ea"/>
          <a:cs typeface="+mn-cs"/>
        </a:defRPr>
      </a:lvl5pPr>
      <a:lvl6pPr marL="2682324" indent="-243848" algn="l" defTabSz="487695" rtl="0" eaLnBrk="1" latinLnBrk="0" hangingPunct="1">
        <a:spcBef>
          <a:spcPts val="1067"/>
        </a:spcBef>
        <a:spcAft>
          <a:spcPts val="0"/>
        </a:spcAft>
        <a:buClr>
          <a:schemeClr val="accent1"/>
        </a:buClr>
        <a:buFont typeface="Wingdings 3" charset="2"/>
        <a:buChar char=""/>
        <a:defRPr sz="1280" kern="1200">
          <a:solidFill>
            <a:schemeClr val="tx1">
              <a:lumMod val="75000"/>
              <a:lumOff val="25000"/>
            </a:schemeClr>
          </a:solidFill>
          <a:latin typeface="+mn-lt"/>
          <a:ea typeface="+mn-ea"/>
          <a:cs typeface="+mn-cs"/>
        </a:defRPr>
      </a:lvl6pPr>
      <a:lvl7pPr marL="3170019" indent="-243848" algn="l" defTabSz="487695" rtl="0" eaLnBrk="1" latinLnBrk="0" hangingPunct="1">
        <a:spcBef>
          <a:spcPts val="1067"/>
        </a:spcBef>
        <a:spcAft>
          <a:spcPts val="0"/>
        </a:spcAft>
        <a:buClr>
          <a:schemeClr val="accent1"/>
        </a:buClr>
        <a:buFont typeface="Wingdings 3" charset="2"/>
        <a:buChar char=""/>
        <a:defRPr sz="1280" kern="1200">
          <a:solidFill>
            <a:schemeClr val="tx1">
              <a:lumMod val="75000"/>
              <a:lumOff val="25000"/>
            </a:schemeClr>
          </a:solidFill>
          <a:latin typeface="+mn-lt"/>
          <a:ea typeface="+mn-ea"/>
          <a:cs typeface="+mn-cs"/>
        </a:defRPr>
      </a:lvl7pPr>
      <a:lvl8pPr marL="3657714" indent="-243848" algn="l" defTabSz="487695" rtl="0" eaLnBrk="1" latinLnBrk="0" hangingPunct="1">
        <a:spcBef>
          <a:spcPts val="1067"/>
        </a:spcBef>
        <a:spcAft>
          <a:spcPts val="0"/>
        </a:spcAft>
        <a:buClr>
          <a:schemeClr val="accent1"/>
        </a:buClr>
        <a:buFont typeface="Wingdings 3" charset="2"/>
        <a:buChar char=""/>
        <a:defRPr sz="1280" kern="1200">
          <a:solidFill>
            <a:schemeClr val="tx1">
              <a:lumMod val="75000"/>
              <a:lumOff val="25000"/>
            </a:schemeClr>
          </a:solidFill>
          <a:latin typeface="+mn-lt"/>
          <a:ea typeface="+mn-ea"/>
          <a:cs typeface="+mn-cs"/>
        </a:defRPr>
      </a:lvl8pPr>
      <a:lvl9pPr marL="4145410" indent="-243848" algn="l" defTabSz="487695" rtl="0" eaLnBrk="1" latinLnBrk="0" hangingPunct="1">
        <a:spcBef>
          <a:spcPts val="1067"/>
        </a:spcBef>
        <a:spcAft>
          <a:spcPts val="0"/>
        </a:spcAft>
        <a:buClr>
          <a:schemeClr val="accent1"/>
        </a:buClr>
        <a:buFont typeface="Wingdings 3" charset="2"/>
        <a:buChar char=""/>
        <a:defRPr sz="1280" kern="1200">
          <a:solidFill>
            <a:schemeClr val="tx1">
              <a:lumMod val="75000"/>
              <a:lumOff val="25000"/>
            </a:schemeClr>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3" Type="http://schemas.openxmlformats.org/officeDocument/2006/relationships/diagramLayout" Target="../diagrams/layout1.xml"/><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40.jpeg"/><Relationship Id="rId5" Type="http://schemas.openxmlformats.org/officeDocument/2006/relationships/diagramColors" Target="../diagrams/colors1.xml"/><Relationship Id="rId10" Type="http://schemas.openxmlformats.org/officeDocument/2006/relationships/image" Target="../media/image39.jpeg"/><Relationship Id="rId4" Type="http://schemas.openxmlformats.org/officeDocument/2006/relationships/diagramQuickStyle" Target="../diagrams/quickStyle1.xml"/><Relationship Id="rId9" Type="http://schemas.openxmlformats.org/officeDocument/2006/relationships/image" Target="../media/image38.jpeg"/></Relationships>
</file>

<file path=ppt/slides/_rels/slide15.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39.jpeg"/><Relationship Id="rId7" Type="http://schemas.openxmlformats.org/officeDocument/2006/relationships/image" Target="../media/image47.jpeg"/><Relationship Id="rId12" Type="http://schemas.openxmlformats.org/officeDocument/2006/relationships/image" Target="../media/image42.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50.jpeg"/><Relationship Id="rId5" Type="http://schemas.openxmlformats.org/officeDocument/2006/relationships/image" Target="../media/image45.jpeg"/><Relationship Id="rId10" Type="http://schemas.openxmlformats.org/officeDocument/2006/relationships/image" Target="../media/image33.jpeg"/><Relationship Id="rId4" Type="http://schemas.openxmlformats.org/officeDocument/2006/relationships/image" Target="../media/image44.jpeg"/><Relationship Id="rId9" Type="http://schemas.openxmlformats.org/officeDocument/2006/relationships/image" Target="../media/image49.jpeg"/></Relationships>
</file>

<file path=ppt/slides/_rels/slide16.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39.jpeg"/><Relationship Id="rId7" Type="http://schemas.openxmlformats.org/officeDocument/2006/relationships/image" Target="../media/image43.jpeg"/><Relationship Id="rId12" Type="http://schemas.openxmlformats.org/officeDocument/2006/relationships/image" Target="../media/image42.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1.jpeg"/><Relationship Id="rId11" Type="http://schemas.openxmlformats.org/officeDocument/2006/relationships/image" Target="../media/image50.jpeg"/><Relationship Id="rId5" Type="http://schemas.openxmlformats.org/officeDocument/2006/relationships/image" Target="../media/image33.jpeg"/><Relationship Id="rId10" Type="http://schemas.openxmlformats.org/officeDocument/2006/relationships/image" Target="../media/image49.jpeg"/><Relationship Id="rId4" Type="http://schemas.openxmlformats.org/officeDocument/2006/relationships/image" Target="../media/image47.jpeg"/><Relationship Id="rId9" Type="http://schemas.openxmlformats.org/officeDocument/2006/relationships/image" Target="../media/image4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5266" y="199505"/>
            <a:ext cx="11986952" cy="68164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rgbClr val="002060"/>
                </a:solidFill>
              </a:ln>
            </a:endParaRPr>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69196" y="350801"/>
            <a:ext cx="9454895" cy="6532141"/>
          </a:xfrm>
          <a:prstGeom prst="ellipse">
            <a:avLst/>
          </a:prstGeom>
          <a:ln>
            <a:noFill/>
          </a:ln>
          <a:effectLst>
            <a:softEdge rad="112500"/>
          </a:effectLst>
        </p:spPr>
      </p:pic>
      <p:sp>
        <p:nvSpPr>
          <p:cNvPr id="8" name="Title 7"/>
          <p:cNvSpPr>
            <a:spLocks noGrp="1"/>
          </p:cNvSpPr>
          <p:nvPr>
            <p:ph type="title"/>
          </p:nvPr>
        </p:nvSpPr>
        <p:spPr>
          <a:xfrm>
            <a:off x="3919403" y="3240742"/>
            <a:ext cx="4461490" cy="1366283"/>
          </a:xfrm>
        </p:spPr>
        <p:txBody>
          <a:bodyPr>
            <a:normAutofit/>
          </a:bodyPr>
          <a:lstStyle/>
          <a:p>
            <a:r>
              <a:rPr lang="bn-BD" sz="6000" dirty="0" smtClean="0">
                <a:solidFill>
                  <a:srgbClr val="002060"/>
                </a:solidFill>
                <a:latin typeface="NikoshBAN" panose="02000000000000000000" pitchFamily="2" charset="0"/>
                <a:cs typeface="NikoshBAN" panose="02000000000000000000" pitchFamily="2" charset="0"/>
              </a:rPr>
              <a:t>সবাইকে শুভেচ্ছা </a:t>
            </a:r>
            <a:endParaRPr lang="en-US" sz="6000" dirty="0">
              <a:solidFill>
                <a:srgbClr val="002060"/>
              </a:solidFill>
              <a:latin typeface="NikoshBAN" panose="02000000000000000000" pitchFamily="2" charset="0"/>
              <a:cs typeface="NikoshBAN" panose="02000000000000000000" pitchFamily="2" charset="0"/>
            </a:endParaRPr>
          </a:p>
        </p:txBody>
      </p:sp>
      <p:sp>
        <p:nvSpPr>
          <p:cNvPr id="15" name="Action Button: Back or Previous 14">
            <a:hlinkClick r:id="" action="ppaction://hlinkshowjump?jump=previousslide" highlightClick="1"/>
          </p:cNvPr>
          <p:cNvSpPr/>
          <p:nvPr/>
        </p:nvSpPr>
        <p:spPr>
          <a:xfrm>
            <a:off x="182880" y="6946232"/>
            <a:ext cx="362552" cy="36896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Forward or Next 15">
            <a:hlinkClick r:id="" action="ppaction://hlinkshowjump?jump=nextslide" highlightClick="1"/>
          </p:cNvPr>
          <p:cNvSpPr/>
          <p:nvPr/>
        </p:nvSpPr>
        <p:spPr>
          <a:xfrm>
            <a:off x="12609095" y="6946232"/>
            <a:ext cx="395705" cy="36896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985068"/>
      </p:ext>
    </p:extLst>
  </p:cSld>
  <p:clrMapOvr>
    <a:masterClrMapping/>
  </p:clrMapOvr>
  <p:transition spd="slow" advClick="0" advTm="5000">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1750"/>
                                        <p:tgtEl>
                                          <p:spTgt spid="7"/>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8)">
                                      <p:cBhvr>
                                        <p:cTn id="10" dur="3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ction Button: Back or Previous 9">
            <a:hlinkClick r:id="" action="ppaction://hlinkshowjump?jump=previousslide" highlightClick="1"/>
          </p:cNvPr>
          <p:cNvSpPr/>
          <p:nvPr/>
        </p:nvSpPr>
        <p:spPr>
          <a:xfrm>
            <a:off x="182880" y="6946232"/>
            <a:ext cx="362552" cy="36896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Forward or Next 10">
            <a:hlinkClick r:id="" action="ppaction://hlinkshowjump?jump=nextslide" highlightClick="1"/>
          </p:cNvPr>
          <p:cNvSpPr/>
          <p:nvPr/>
        </p:nvSpPr>
        <p:spPr>
          <a:xfrm>
            <a:off x="12609095" y="6946232"/>
            <a:ext cx="395705" cy="36896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90351" y="167640"/>
            <a:ext cx="11999494" cy="69737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rgbClr val="002060"/>
                </a:solidFill>
              </a:ln>
            </a:endParaRPr>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613251" y="524773"/>
            <a:ext cx="3815862" cy="4677507"/>
          </a:xfrm>
          <a:prstGeom prst="rect">
            <a:avLst/>
          </a:prstGeom>
        </p:spPr>
      </p:pic>
      <p:sp>
        <p:nvSpPr>
          <p:cNvPr id="7" name="Rectangle 6"/>
          <p:cNvSpPr/>
          <p:nvPr/>
        </p:nvSpPr>
        <p:spPr>
          <a:xfrm>
            <a:off x="1092152" y="5589300"/>
            <a:ext cx="10427855" cy="923330"/>
          </a:xfrm>
          <a:prstGeom prst="rect">
            <a:avLst/>
          </a:prstGeom>
          <a:noFill/>
        </p:spPr>
        <p:txBody>
          <a:bodyPr wrap="non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CPU- Central Processing Unit</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
        <p:nvSpPr>
          <p:cNvPr id="2" name="Right Arrow 1"/>
          <p:cNvSpPr/>
          <p:nvPr/>
        </p:nvSpPr>
        <p:spPr>
          <a:xfrm>
            <a:off x="3603921" y="1857796"/>
            <a:ext cx="4923692" cy="1477108"/>
          </a:xfrm>
          <a:prstGeom prst="rightArrow">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Rectangle 2"/>
          <p:cNvSpPr/>
          <p:nvPr/>
        </p:nvSpPr>
        <p:spPr>
          <a:xfrm>
            <a:off x="3659520" y="2148268"/>
            <a:ext cx="4605749" cy="923330"/>
          </a:xfrm>
          <a:prstGeom prst="rect">
            <a:avLst/>
          </a:prstGeom>
          <a:noFill/>
        </p:spPr>
        <p:txBody>
          <a:bodyPr wrap="none" lIns="91440" tIns="45720" rIns="91440" bIns="45720">
            <a:spAutoFit/>
          </a:bodyPr>
          <a:lstStyle/>
          <a:p>
            <a:pPr algn="ctr"/>
            <a:r>
              <a:rPr lang="bn-BD"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এটিকে কি বলা হয় ?</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267764273"/>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8)">
                                      <p:cBhvr>
                                        <p:cTn id="10" dur="2000"/>
                                        <p:tgtEl>
                                          <p:spTgt spid="2"/>
                                        </p:tgtEl>
                                      </p:cBhvr>
                                    </p:animEffect>
                                  </p:childTnLst>
                                </p:cTn>
                              </p:par>
                              <p:par>
                                <p:cTn id="11" presetID="21"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8)">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Hexagon 4"/>
          <p:cNvSpPr/>
          <p:nvPr/>
        </p:nvSpPr>
        <p:spPr>
          <a:xfrm>
            <a:off x="9081934" y="2180428"/>
            <a:ext cx="1626249" cy="14068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bn-BD" sz="4000" kern="1200" dirty="0" smtClean="0">
                <a:latin typeface="NikoshBAN" panose="02000000000000000000" pitchFamily="2" charset="0"/>
                <a:cs typeface="NikoshBAN" panose="02000000000000000000" pitchFamily="2" charset="0"/>
              </a:rPr>
              <a:t> </a:t>
            </a:r>
            <a:r>
              <a:rPr lang="bn-BD" sz="4000" kern="1200" dirty="0" smtClean="0">
                <a:solidFill>
                  <a:schemeClr val="bg1"/>
                </a:solidFill>
                <a:latin typeface="NikoshBAN" panose="02000000000000000000" pitchFamily="2" charset="0"/>
                <a:cs typeface="NikoshBAN" panose="02000000000000000000" pitchFamily="2" charset="0"/>
              </a:rPr>
              <a:t>উস</a:t>
            </a:r>
            <a:endParaRPr lang="en-US" sz="4000" kern="1200" dirty="0">
              <a:solidFill>
                <a:schemeClr val="bg1"/>
              </a:solidFill>
              <a:latin typeface="NikoshBAN" panose="02000000000000000000" pitchFamily="2" charset="0"/>
              <a:cs typeface="NikoshBAN" panose="02000000000000000000" pitchFamily="2" charset="0"/>
            </a:endParaRPr>
          </a:p>
        </p:txBody>
      </p:sp>
      <p:sp>
        <p:nvSpPr>
          <p:cNvPr id="38" name="Rectangle 37"/>
          <p:cNvSpPr/>
          <p:nvPr/>
        </p:nvSpPr>
        <p:spPr>
          <a:xfrm>
            <a:off x="538307" y="146717"/>
            <a:ext cx="12115800" cy="682752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39" name="Action Button: Back or Previous 38">
            <a:hlinkClick r:id="" action="ppaction://hlinkshowjump?jump=previousslide" highlightClick="1"/>
          </p:cNvPr>
          <p:cNvSpPr/>
          <p:nvPr/>
        </p:nvSpPr>
        <p:spPr>
          <a:xfrm>
            <a:off x="213360" y="6946232"/>
            <a:ext cx="362552" cy="36896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ction Button: Forward or Next 39">
            <a:hlinkClick r:id="" action="ppaction://hlinkshowjump?jump=nextslide" highlightClick="1"/>
          </p:cNvPr>
          <p:cNvSpPr/>
          <p:nvPr/>
        </p:nvSpPr>
        <p:spPr>
          <a:xfrm>
            <a:off x="12609095" y="6946232"/>
            <a:ext cx="395705" cy="36896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798320" y="243841"/>
            <a:ext cx="8641080" cy="707886"/>
          </a:xfrm>
          <a:prstGeom prst="rect">
            <a:avLst/>
          </a:prstGeom>
          <a:noFill/>
        </p:spPr>
        <p:txBody>
          <a:bodyPr wrap="square" rtlCol="0">
            <a:spAutoFit/>
          </a:bodyPr>
          <a:lstStyle/>
          <a:p>
            <a:r>
              <a:rPr lang="bn-BD" sz="4000" dirty="0" smtClean="0">
                <a:solidFill>
                  <a:schemeClr val="tx1">
                    <a:lumMod val="95000"/>
                    <a:lumOff val="5000"/>
                  </a:schemeClr>
                </a:solidFill>
                <a:latin typeface="NikoshBAN" panose="02000000000000000000" pitchFamily="2" charset="0"/>
                <a:cs typeface="NikoshBAN" panose="02000000000000000000" pitchFamily="2" charset="0"/>
              </a:rPr>
              <a:t>তোমরা কী নিচের ডিভাইসগুলোর নাম বলতে পারবে ? </a:t>
            </a:r>
            <a:endParaRPr lang="en-US" sz="40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24" name="Rectangle 23"/>
          <p:cNvSpPr/>
          <p:nvPr/>
        </p:nvSpPr>
        <p:spPr>
          <a:xfrm>
            <a:off x="1097281" y="2133600"/>
            <a:ext cx="2438400" cy="646331"/>
          </a:xfrm>
          <a:prstGeom prst="rect">
            <a:avLst/>
          </a:prstGeom>
        </p:spPr>
        <p:txBody>
          <a:bodyPr wrap="square">
            <a:spAutoFit/>
          </a:bodyPr>
          <a:lstStyle/>
          <a:p>
            <a:pPr lvl="0"/>
            <a:r>
              <a:rPr lang="bn-BD" sz="3600" dirty="0">
                <a:solidFill>
                  <a:srgbClr val="C00000"/>
                </a:solidFill>
                <a:latin typeface="NikoshBAN" panose="02000000000000000000" pitchFamily="2" charset="0"/>
                <a:cs typeface="NikoshBAN" panose="02000000000000000000" pitchFamily="2" charset="0"/>
              </a:rPr>
              <a:t>ভিডিও ক্যামেরা</a:t>
            </a:r>
            <a:endParaRPr lang="en-US" sz="3600" dirty="0">
              <a:solidFill>
                <a:srgbClr val="C00000"/>
              </a:solidFill>
              <a:latin typeface="NikoshBAN" panose="02000000000000000000" pitchFamily="2" charset="0"/>
              <a:cs typeface="NikoshBAN" panose="02000000000000000000" pitchFamily="2" charset="0"/>
            </a:endParaRPr>
          </a:p>
        </p:txBody>
      </p:sp>
      <p:sp>
        <p:nvSpPr>
          <p:cNvPr id="2" name="Rectangle 1"/>
          <p:cNvSpPr/>
          <p:nvPr/>
        </p:nvSpPr>
        <p:spPr>
          <a:xfrm>
            <a:off x="10637520" y="4831080"/>
            <a:ext cx="1691639" cy="707886"/>
          </a:xfrm>
          <a:prstGeom prst="rect">
            <a:avLst/>
          </a:prstGeom>
        </p:spPr>
        <p:txBody>
          <a:bodyPr wrap="square">
            <a:spAutoFit/>
          </a:bodyPr>
          <a:lstStyle/>
          <a:p>
            <a:pPr lvl="0"/>
            <a:r>
              <a:rPr lang="bn-BD" sz="4000" dirty="0">
                <a:solidFill>
                  <a:srgbClr val="00B0F0"/>
                </a:solidFill>
                <a:latin typeface="NikoshBAN" panose="02000000000000000000" pitchFamily="2" charset="0"/>
                <a:cs typeface="NikoshBAN" panose="02000000000000000000" pitchFamily="2" charset="0"/>
              </a:rPr>
              <a:t>পেনড্রাইভ</a:t>
            </a:r>
            <a:endParaRPr lang="en-US" sz="4000" dirty="0">
              <a:latin typeface="NikoshBAN" panose="02000000000000000000" pitchFamily="2" charset="0"/>
              <a:cs typeface="NikoshBAN" panose="02000000000000000000" pitchFamily="2" charset="0"/>
            </a:endParaRPr>
          </a:p>
        </p:txBody>
      </p:sp>
      <p:sp>
        <p:nvSpPr>
          <p:cNvPr id="5" name="Rectangle 4"/>
          <p:cNvSpPr/>
          <p:nvPr/>
        </p:nvSpPr>
        <p:spPr>
          <a:xfrm>
            <a:off x="1272779" y="4739640"/>
            <a:ext cx="1424702" cy="707886"/>
          </a:xfrm>
          <a:prstGeom prst="rect">
            <a:avLst/>
          </a:prstGeom>
        </p:spPr>
        <p:txBody>
          <a:bodyPr wrap="square">
            <a:spAutoFit/>
          </a:bodyPr>
          <a:lstStyle/>
          <a:p>
            <a:pPr lvl="0"/>
            <a:r>
              <a:rPr lang="bn-BD" sz="4000" dirty="0">
                <a:latin typeface="NikoshBAN" panose="02000000000000000000" pitchFamily="2" charset="0"/>
                <a:cs typeface="NikoshBAN" panose="02000000000000000000" pitchFamily="2" charset="0"/>
              </a:rPr>
              <a:t>কীবোর্ড</a:t>
            </a:r>
            <a:endParaRPr lang="en-US" sz="4000" dirty="0">
              <a:latin typeface="NikoshBAN" panose="02000000000000000000" pitchFamily="2" charset="0"/>
              <a:cs typeface="NikoshBAN" panose="02000000000000000000" pitchFamily="2" charset="0"/>
            </a:endParaRPr>
          </a:p>
        </p:txBody>
      </p:sp>
      <p:sp>
        <p:nvSpPr>
          <p:cNvPr id="12" name="Oval 11"/>
          <p:cNvSpPr/>
          <p:nvPr/>
        </p:nvSpPr>
        <p:spPr>
          <a:xfrm>
            <a:off x="5440680" y="5044440"/>
            <a:ext cx="2148840" cy="172212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extBox 2"/>
          <p:cNvSpPr txBox="1"/>
          <p:nvPr/>
        </p:nvSpPr>
        <p:spPr>
          <a:xfrm>
            <a:off x="9540240" y="1539240"/>
            <a:ext cx="2606040" cy="984885"/>
          </a:xfrm>
          <a:prstGeom prst="rect">
            <a:avLst/>
          </a:prstGeom>
          <a:noFill/>
        </p:spPr>
        <p:txBody>
          <a:bodyPr wrap="square" rtlCol="0">
            <a:spAutoFit/>
          </a:bodyPr>
          <a:lstStyle/>
          <a:p>
            <a:pPr lvl="0"/>
            <a:r>
              <a:rPr lang="bn-BD" sz="4000" dirty="0">
                <a:solidFill>
                  <a:srgbClr val="FF0000"/>
                </a:solidFill>
                <a:latin typeface="NikoshBAN" panose="02000000000000000000" pitchFamily="2" charset="0"/>
                <a:cs typeface="NikoshBAN" panose="02000000000000000000" pitchFamily="2" charset="0"/>
              </a:rPr>
              <a:t>ক্যামেরা</a:t>
            </a:r>
            <a:endParaRPr lang="en-US" sz="4000" dirty="0">
              <a:solidFill>
                <a:srgbClr val="FF0000"/>
              </a:solidFill>
              <a:latin typeface="NikoshBAN" panose="02000000000000000000" pitchFamily="2" charset="0"/>
              <a:cs typeface="NikoshBAN" panose="02000000000000000000" pitchFamily="2" charset="0"/>
            </a:endParaRPr>
          </a:p>
          <a:p>
            <a:endParaRPr lang="en-US" dirty="0"/>
          </a:p>
        </p:txBody>
      </p:sp>
      <p:sp>
        <p:nvSpPr>
          <p:cNvPr id="33" name="Left Arrow 32"/>
          <p:cNvSpPr/>
          <p:nvPr/>
        </p:nvSpPr>
        <p:spPr>
          <a:xfrm>
            <a:off x="9738360" y="3048000"/>
            <a:ext cx="792480" cy="32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eft Arrow 35"/>
          <p:cNvSpPr/>
          <p:nvPr/>
        </p:nvSpPr>
        <p:spPr>
          <a:xfrm>
            <a:off x="9616440" y="4983480"/>
            <a:ext cx="792480" cy="32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2" cstate="print"/>
          <a:stretch>
            <a:fillRect/>
          </a:stretch>
        </p:blipFill>
        <p:spPr>
          <a:xfrm>
            <a:off x="5526935" y="5166360"/>
            <a:ext cx="1938034" cy="1676400"/>
          </a:xfrm>
          <a:prstGeom prst="rect">
            <a:avLst/>
          </a:prstGeom>
        </p:spPr>
      </p:pic>
      <p:sp>
        <p:nvSpPr>
          <p:cNvPr id="21" name="Curved Down Arrow 20"/>
          <p:cNvSpPr/>
          <p:nvPr/>
        </p:nvSpPr>
        <p:spPr>
          <a:xfrm>
            <a:off x="2194560" y="1417320"/>
            <a:ext cx="2072640" cy="54864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urved Right Arrow 22"/>
          <p:cNvSpPr/>
          <p:nvPr/>
        </p:nvSpPr>
        <p:spPr>
          <a:xfrm rot="5400000">
            <a:off x="8359140" y="-83820"/>
            <a:ext cx="563880" cy="262128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p:cNvSpPr/>
          <p:nvPr/>
        </p:nvSpPr>
        <p:spPr>
          <a:xfrm>
            <a:off x="5385583" y="3078480"/>
            <a:ext cx="2249657" cy="1938997"/>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lvl="0" algn="ctr"/>
            <a:r>
              <a:rPr lang="bn-BD" sz="4000" dirty="0">
                <a:ln w="0"/>
                <a:solidFill>
                  <a:srgbClr val="00206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ইনপুট  ডিভাইস</a:t>
            </a:r>
            <a:endParaRPr lang="en-US" sz="4000" dirty="0">
              <a:solidFill>
                <a:srgbClr val="002060"/>
              </a:solidFill>
              <a:latin typeface="NikoshBAN" panose="02000000000000000000" pitchFamily="2" charset="0"/>
              <a:cs typeface="NikoshBAN" panose="02000000000000000000" pitchFamily="2" charset="0"/>
            </a:endParaRPr>
          </a:p>
        </p:txBody>
      </p:sp>
      <p:sp>
        <p:nvSpPr>
          <p:cNvPr id="9" name="Oval 8"/>
          <p:cNvSpPr/>
          <p:nvPr/>
        </p:nvSpPr>
        <p:spPr>
          <a:xfrm>
            <a:off x="7387885" y="2179320"/>
            <a:ext cx="2274275" cy="1902655"/>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bn-BD">
                <a:latin typeface="NikoshBAN" panose="02000000000000000000" pitchFamily="2" charset="0"/>
                <a:cs typeface="NikoshBAN" panose="02000000000000000000" pitchFamily="2" charset="0"/>
              </a:rPr>
              <a:t> </a:t>
            </a:r>
            <a:r>
              <a:rPr lang="bn-BD">
                <a:solidFill>
                  <a:schemeClr val="bg1"/>
                </a:solidFill>
                <a:latin typeface="NikoshBAN" panose="02000000000000000000" pitchFamily="2" charset="0"/>
                <a:cs typeface="NikoshBAN" panose="02000000000000000000" pitchFamily="2" charset="0"/>
              </a:rPr>
              <a:t>মাউস</a:t>
            </a:r>
            <a:endParaRPr lang="en-US" dirty="0">
              <a:solidFill>
                <a:schemeClr val="bg1"/>
              </a:solidFill>
              <a:latin typeface="NikoshBAN" panose="02000000000000000000" pitchFamily="2" charset="0"/>
              <a:cs typeface="NikoshBAN" panose="02000000000000000000" pitchFamily="2" charset="0"/>
            </a:endParaRPr>
          </a:p>
        </p:txBody>
      </p:sp>
      <p:pic>
        <p:nvPicPr>
          <p:cNvPr id="31" name="Picture 30"/>
          <p:cNvPicPr>
            <a:picLocks noChangeAspect="1"/>
          </p:cNvPicPr>
          <p:nvPr/>
        </p:nvPicPr>
        <p:blipFill>
          <a:blip r:embed="rId3" cstate="print"/>
          <a:stretch>
            <a:fillRect/>
          </a:stretch>
        </p:blipFill>
        <p:spPr>
          <a:xfrm>
            <a:off x="7538615" y="2408783"/>
            <a:ext cx="1940666" cy="1678676"/>
          </a:xfrm>
          <a:prstGeom prst="rect">
            <a:avLst/>
          </a:prstGeom>
        </p:spPr>
      </p:pic>
      <p:sp>
        <p:nvSpPr>
          <p:cNvPr id="11" name="Oval 10"/>
          <p:cNvSpPr/>
          <p:nvPr/>
        </p:nvSpPr>
        <p:spPr>
          <a:xfrm>
            <a:off x="3535679" y="2164081"/>
            <a:ext cx="2087881" cy="187100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8" name="Picture 27"/>
          <p:cNvPicPr>
            <a:picLocks noChangeAspect="1"/>
          </p:cNvPicPr>
          <p:nvPr/>
        </p:nvPicPr>
        <p:blipFill>
          <a:blip r:embed="rId4" cstate="print"/>
          <a:stretch>
            <a:fillRect/>
          </a:stretch>
        </p:blipFill>
        <p:spPr>
          <a:xfrm>
            <a:off x="3545734" y="2255520"/>
            <a:ext cx="1994519" cy="1725259"/>
          </a:xfrm>
          <a:prstGeom prst="rect">
            <a:avLst/>
          </a:prstGeom>
        </p:spPr>
      </p:pic>
      <p:sp>
        <p:nvSpPr>
          <p:cNvPr id="13" name="Oval 12"/>
          <p:cNvSpPr/>
          <p:nvPr/>
        </p:nvSpPr>
        <p:spPr>
          <a:xfrm>
            <a:off x="3581400" y="4068821"/>
            <a:ext cx="2072640" cy="1889761"/>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7" name="Picture 26"/>
          <p:cNvPicPr>
            <a:picLocks noChangeAspect="1"/>
          </p:cNvPicPr>
          <p:nvPr/>
        </p:nvPicPr>
        <p:blipFill>
          <a:blip r:embed="rId5" cstate="print"/>
          <a:stretch>
            <a:fillRect/>
          </a:stretch>
        </p:blipFill>
        <p:spPr>
          <a:xfrm>
            <a:off x="3621935" y="4316098"/>
            <a:ext cx="1955906" cy="1691859"/>
          </a:xfrm>
          <a:prstGeom prst="rect">
            <a:avLst/>
          </a:prstGeom>
        </p:spPr>
      </p:pic>
      <p:sp>
        <p:nvSpPr>
          <p:cNvPr id="8" name="Oval 7"/>
          <p:cNvSpPr/>
          <p:nvPr/>
        </p:nvSpPr>
        <p:spPr>
          <a:xfrm>
            <a:off x="5376202" y="1310382"/>
            <a:ext cx="2289518" cy="173736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lvl="0"/>
            <a:endParaRPr lang="en-US" dirty="0">
              <a:solidFill>
                <a:srgbClr val="FF0000"/>
              </a:solidFill>
              <a:latin typeface="NikoshBAN" panose="02000000000000000000" pitchFamily="2" charset="0"/>
              <a:cs typeface="NikoshBAN" panose="02000000000000000000" pitchFamily="2" charset="0"/>
            </a:endParaRPr>
          </a:p>
        </p:txBody>
      </p:sp>
      <p:grpSp>
        <p:nvGrpSpPr>
          <p:cNvPr id="14" name="Group 13"/>
          <p:cNvGrpSpPr/>
          <p:nvPr/>
        </p:nvGrpSpPr>
        <p:grpSpPr>
          <a:xfrm>
            <a:off x="5407855" y="1676400"/>
            <a:ext cx="2303585" cy="1177631"/>
            <a:chOff x="3539658" y="434398"/>
            <a:chExt cx="2251534" cy="1365201"/>
          </a:xfrm>
        </p:grpSpPr>
        <p:sp>
          <p:nvSpPr>
            <p:cNvPr id="15" name="Hexagon 14"/>
            <p:cNvSpPr/>
            <p:nvPr/>
          </p:nvSpPr>
          <p:spPr>
            <a:xfrm>
              <a:off x="3539658" y="434398"/>
              <a:ext cx="2251534" cy="1365201"/>
            </a:xfrm>
            <a:prstGeom prst="hexagon">
              <a:avLst>
                <a:gd name="adj" fmla="val 28570"/>
                <a:gd name="vf" fmla="val 115470"/>
              </a:avLst>
            </a:prstGeom>
            <a:blipFill rotWithShape="0">
              <a:blip r:embed="rId6" cstate="prin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Hexagon 4"/>
            <p:cNvSpPr/>
            <p:nvPr/>
          </p:nvSpPr>
          <p:spPr>
            <a:xfrm>
              <a:off x="3923405" y="550570"/>
              <a:ext cx="1545860" cy="10337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dirty="0">
                <a:solidFill>
                  <a:srgbClr val="FF0000"/>
                </a:solidFill>
                <a:latin typeface="NikoshBAN" panose="02000000000000000000" pitchFamily="2" charset="0"/>
                <a:cs typeface="NikoshBAN" panose="02000000000000000000" pitchFamily="2" charset="0"/>
              </a:endParaRPr>
            </a:p>
          </p:txBody>
        </p:sp>
      </p:grpSp>
      <p:sp>
        <p:nvSpPr>
          <p:cNvPr id="10" name="Oval 9"/>
          <p:cNvSpPr/>
          <p:nvPr/>
        </p:nvSpPr>
        <p:spPr>
          <a:xfrm>
            <a:off x="7364439" y="4099560"/>
            <a:ext cx="2191041" cy="188976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30" name="Picture 29"/>
          <p:cNvPicPr>
            <a:picLocks noChangeAspect="1"/>
          </p:cNvPicPr>
          <p:nvPr/>
        </p:nvPicPr>
        <p:blipFill>
          <a:blip r:embed="rId7" cstate="print"/>
          <a:stretch>
            <a:fillRect/>
          </a:stretch>
        </p:blipFill>
        <p:spPr>
          <a:xfrm>
            <a:off x="7538615" y="4333976"/>
            <a:ext cx="1864466" cy="1612763"/>
          </a:xfrm>
          <a:prstGeom prst="rect">
            <a:avLst/>
          </a:prstGeom>
        </p:spPr>
      </p:pic>
      <p:sp>
        <p:nvSpPr>
          <p:cNvPr id="4" name="Rectangle 3"/>
          <p:cNvSpPr/>
          <p:nvPr/>
        </p:nvSpPr>
        <p:spPr>
          <a:xfrm>
            <a:off x="10698480" y="2878574"/>
            <a:ext cx="1675235" cy="707886"/>
          </a:xfrm>
          <a:prstGeom prst="rect">
            <a:avLst/>
          </a:prstGeom>
        </p:spPr>
        <p:txBody>
          <a:bodyPr wrap="square">
            <a:spAutoFit/>
          </a:bodyPr>
          <a:lstStyle/>
          <a:p>
            <a:r>
              <a:rPr lang="bn-BD" sz="4000" dirty="0">
                <a:latin typeface="NikoshBAN" panose="02000000000000000000" pitchFamily="2" charset="0"/>
                <a:cs typeface="NikoshBAN" panose="02000000000000000000" pitchFamily="2" charset="0"/>
              </a:rPr>
              <a:t>মাউস</a:t>
            </a:r>
          </a:p>
        </p:txBody>
      </p:sp>
      <p:sp>
        <p:nvSpPr>
          <p:cNvPr id="26" name="Right Arrow 25"/>
          <p:cNvSpPr/>
          <p:nvPr/>
        </p:nvSpPr>
        <p:spPr>
          <a:xfrm>
            <a:off x="2819400" y="4861560"/>
            <a:ext cx="68580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Arrow 31"/>
          <p:cNvSpPr/>
          <p:nvPr/>
        </p:nvSpPr>
        <p:spPr>
          <a:xfrm>
            <a:off x="4023360" y="6111240"/>
            <a:ext cx="1447800" cy="350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633123" y="5958840"/>
            <a:ext cx="1786477" cy="707886"/>
          </a:xfrm>
          <a:prstGeom prst="rect">
            <a:avLst/>
          </a:prstGeom>
        </p:spPr>
        <p:txBody>
          <a:bodyPr wrap="square">
            <a:spAutoFit/>
          </a:bodyPr>
          <a:lstStyle/>
          <a:p>
            <a:pPr lvl="0"/>
            <a:r>
              <a:rPr lang="bn-BD" sz="4000" dirty="0">
                <a:solidFill>
                  <a:srgbClr val="00B0F0"/>
                </a:solidFill>
                <a:latin typeface="NikoshBAN" panose="02000000000000000000" pitchFamily="2" charset="0"/>
                <a:cs typeface="NikoshBAN" panose="02000000000000000000" pitchFamily="2" charset="0"/>
              </a:rPr>
              <a:t>স্কেনার</a:t>
            </a:r>
            <a:endParaRPr lang="en-US" sz="40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219758447"/>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8)">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8"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heel(8)">
                                      <p:cBhvr>
                                        <p:cTn id="22" dur="20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1000" fill="hold"/>
                                        <p:tgtEl>
                                          <p:spTgt spid="33"/>
                                        </p:tgtEl>
                                        <p:attrNameLst>
                                          <p:attrName>ppt_w</p:attrName>
                                        </p:attrNameLst>
                                      </p:cBhvr>
                                      <p:tavLst>
                                        <p:tav tm="0">
                                          <p:val>
                                            <p:fltVal val="0"/>
                                          </p:val>
                                        </p:tav>
                                        <p:tav tm="100000">
                                          <p:val>
                                            <p:strVal val="#ppt_w"/>
                                          </p:val>
                                        </p:tav>
                                      </p:tavLst>
                                    </p:anim>
                                    <p:anim calcmode="lin" valueType="num">
                                      <p:cBhvr>
                                        <p:cTn id="28" dur="1000" fill="hold"/>
                                        <p:tgtEl>
                                          <p:spTgt spid="33"/>
                                        </p:tgtEl>
                                        <p:attrNameLst>
                                          <p:attrName>ppt_h</p:attrName>
                                        </p:attrNameLst>
                                      </p:cBhvr>
                                      <p:tavLst>
                                        <p:tav tm="0">
                                          <p:val>
                                            <p:fltVal val="0"/>
                                          </p:val>
                                        </p:tav>
                                        <p:tav tm="100000">
                                          <p:val>
                                            <p:strVal val="#ppt_h"/>
                                          </p:val>
                                        </p:tav>
                                      </p:tavLst>
                                    </p:anim>
                                    <p:anim calcmode="lin" valueType="num">
                                      <p:cBhvr>
                                        <p:cTn id="29" dur="1000" fill="hold"/>
                                        <p:tgtEl>
                                          <p:spTgt spid="33"/>
                                        </p:tgtEl>
                                        <p:attrNameLst>
                                          <p:attrName>style.rotation</p:attrName>
                                        </p:attrNameLst>
                                      </p:cBhvr>
                                      <p:tavLst>
                                        <p:tav tm="0">
                                          <p:val>
                                            <p:fltVal val="90"/>
                                          </p:val>
                                        </p:tav>
                                        <p:tav tm="100000">
                                          <p:val>
                                            <p:fltVal val="0"/>
                                          </p:val>
                                        </p:tav>
                                      </p:tavLst>
                                    </p:anim>
                                    <p:animEffect transition="in" filter="fade">
                                      <p:cBhvr>
                                        <p:cTn id="30" dur="1000"/>
                                        <p:tgtEl>
                                          <p:spTgt spid="33"/>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8"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heel(8)">
                                      <p:cBhvr>
                                        <p:cTn id="41" dur="20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3"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additive="base">
                                        <p:cTn id="46" dur="500" fill="hold"/>
                                        <p:tgtEl>
                                          <p:spTgt spid="36"/>
                                        </p:tgtEl>
                                        <p:attrNameLst>
                                          <p:attrName>ppt_x</p:attrName>
                                        </p:attrNameLst>
                                      </p:cBhvr>
                                      <p:tavLst>
                                        <p:tav tm="0">
                                          <p:val>
                                            <p:strVal val="1+#ppt_w/2"/>
                                          </p:val>
                                        </p:tav>
                                        <p:tav tm="100000">
                                          <p:val>
                                            <p:strVal val="#ppt_x"/>
                                          </p:val>
                                        </p:tav>
                                      </p:tavLst>
                                    </p:anim>
                                    <p:anim calcmode="lin" valueType="num">
                                      <p:cBhvr additive="base">
                                        <p:cTn id="47" dur="500" fill="hold"/>
                                        <p:tgtEl>
                                          <p:spTgt spid="36"/>
                                        </p:tgtEl>
                                        <p:attrNameLst>
                                          <p:attrName>ppt_y</p:attrName>
                                        </p:attrNameLst>
                                      </p:cBhvr>
                                      <p:tavLst>
                                        <p:tav tm="0">
                                          <p:val>
                                            <p:strVal val="0-#ppt_h/2"/>
                                          </p:val>
                                        </p:tav>
                                        <p:tav tm="100000">
                                          <p:val>
                                            <p:strVal val="#ppt_y"/>
                                          </p:val>
                                        </p:tav>
                                      </p:tavLst>
                                    </p:anim>
                                  </p:childTnLst>
                                </p:cTn>
                              </p:par>
                              <p:par>
                                <p:cTn id="48" presetID="2" presetClass="entr" presetSubtype="3"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500" fill="hold"/>
                                        <p:tgtEl>
                                          <p:spTgt spid="2"/>
                                        </p:tgtEl>
                                        <p:attrNameLst>
                                          <p:attrName>ppt_x</p:attrName>
                                        </p:attrNameLst>
                                      </p:cBhvr>
                                      <p:tavLst>
                                        <p:tav tm="0">
                                          <p:val>
                                            <p:strVal val="1+#ppt_w/2"/>
                                          </p:val>
                                        </p:tav>
                                        <p:tav tm="100000">
                                          <p:val>
                                            <p:strVal val="#ppt_x"/>
                                          </p:val>
                                        </p:tav>
                                      </p:tavLst>
                                    </p:anim>
                                    <p:anim calcmode="lin" valueType="num">
                                      <p:cBhvr additive="base">
                                        <p:cTn id="51"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1" presetClass="entr" presetSubtype="8" fill="hold"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heel(8)">
                                      <p:cBhvr>
                                        <p:cTn id="56" dur="20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9" fill="hold" grpId="0" nodeType="click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fill="hold"/>
                                        <p:tgtEl>
                                          <p:spTgt spid="32"/>
                                        </p:tgtEl>
                                        <p:attrNameLst>
                                          <p:attrName>ppt_x</p:attrName>
                                        </p:attrNameLst>
                                      </p:cBhvr>
                                      <p:tavLst>
                                        <p:tav tm="0">
                                          <p:val>
                                            <p:strVal val="0-#ppt_w/2"/>
                                          </p:val>
                                        </p:tav>
                                        <p:tav tm="100000">
                                          <p:val>
                                            <p:strVal val="#ppt_x"/>
                                          </p:val>
                                        </p:tav>
                                      </p:tavLst>
                                    </p:anim>
                                    <p:anim calcmode="lin" valueType="num">
                                      <p:cBhvr additive="base">
                                        <p:cTn id="62" dur="500" fill="hold"/>
                                        <p:tgtEl>
                                          <p:spTgt spid="32"/>
                                        </p:tgtEl>
                                        <p:attrNameLst>
                                          <p:attrName>ppt_y</p:attrName>
                                        </p:attrNameLst>
                                      </p:cBhvr>
                                      <p:tavLst>
                                        <p:tav tm="0">
                                          <p:val>
                                            <p:strVal val="0-#ppt_h/2"/>
                                          </p:val>
                                        </p:tav>
                                        <p:tav tm="100000">
                                          <p:val>
                                            <p:strVal val="#ppt_y"/>
                                          </p:val>
                                        </p:tav>
                                      </p:tavLst>
                                    </p:anim>
                                  </p:childTnLst>
                                </p:cTn>
                              </p:par>
                              <p:par>
                                <p:cTn id="63" presetID="2" presetClass="entr" presetSubtype="9"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0-#ppt_w/2"/>
                                          </p:val>
                                        </p:tav>
                                        <p:tav tm="100000">
                                          <p:val>
                                            <p:strVal val="#ppt_x"/>
                                          </p:val>
                                        </p:tav>
                                      </p:tavLst>
                                    </p:anim>
                                    <p:anim calcmode="lin" valueType="num">
                                      <p:cBhvr additive="base">
                                        <p:cTn id="66"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1" presetClass="entr" presetSubtype="8"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wheel(8)">
                                      <p:cBhvr>
                                        <p:cTn id="71" dur="2000"/>
                                        <p:tgtEl>
                                          <p:spTgt spid="27"/>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1000" fill="hold"/>
                                        <p:tgtEl>
                                          <p:spTgt spid="26"/>
                                        </p:tgtEl>
                                        <p:attrNameLst>
                                          <p:attrName>ppt_w</p:attrName>
                                        </p:attrNameLst>
                                      </p:cBhvr>
                                      <p:tavLst>
                                        <p:tav tm="0">
                                          <p:val>
                                            <p:fltVal val="0"/>
                                          </p:val>
                                        </p:tav>
                                        <p:tav tm="100000">
                                          <p:val>
                                            <p:strVal val="#ppt_w"/>
                                          </p:val>
                                        </p:tav>
                                      </p:tavLst>
                                    </p:anim>
                                    <p:anim calcmode="lin" valueType="num">
                                      <p:cBhvr>
                                        <p:cTn id="77" dur="1000" fill="hold"/>
                                        <p:tgtEl>
                                          <p:spTgt spid="26"/>
                                        </p:tgtEl>
                                        <p:attrNameLst>
                                          <p:attrName>ppt_h</p:attrName>
                                        </p:attrNameLst>
                                      </p:cBhvr>
                                      <p:tavLst>
                                        <p:tav tm="0">
                                          <p:val>
                                            <p:fltVal val="0"/>
                                          </p:val>
                                        </p:tav>
                                        <p:tav tm="100000">
                                          <p:val>
                                            <p:strVal val="#ppt_h"/>
                                          </p:val>
                                        </p:tav>
                                      </p:tavLst>
                                    </p:anim>
                                    <p:anim calcmode="lin" valueType="num">
                                      <p:cBhvr>
                                        <p:cTn id="78" dur="1000" fill="hold"/>
                                        <p:tgtEl>
                                          <p:spTgt spid="26"/>
                                        </p:tgtEl>
                                        <p:attrNameLst>
                                          <p:attrName>style.rotation</p:attrName>
                                        </p:attrNameLst>
                                      </p:cBhvr>
                                      <p:tavLst>
                                        <p:tav tm="0">
                                          <p:val>
                                            <p:fltVal val="90"/>
                                          </p:val>
                                        </p:tav>
                                        <p:tav tm="100000">
                                          <p:val>
                                            <p:fltVal val="0"/>
                                          </p:val>
                                        </p:tav>
                                      </p:tavLst>
                                    </p:anim>
                                    <p:animEffect transition="in" filter="fade">
                                      <p:cBhvr>
                                        <p:cTn id="79" dur="1000"/>
                                        <p:tgtEl>
                                          <p:spTgt spid="26"/>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5"/>
                                        </p:tgtEl>
                                        <p:attrNameLst>
                                          <p:attrName>style.visibility</p:attrName>
                                        </p:attrNameLst>
                                      </p:cBhvr>
                                      <p:to>
                                        <p:strVal val="visible"/>
                                      </p:to>
                                    </p:set>
                                    <p:anim calcmode="lin" valueType="num">
                                      <p:cBhvr>
                                        <p:cTn id="82" dur="1000" fill="hold"/>
                                        <p:tgtEl>
                                          <p:spTgt spid="5"/>
                                        </p:tgtEl>
                                        <p:attrNameLst>
                                          <p:attrName>ppt_w</p:attrName>
                                        </p:attrNameLst>
                                      </p:cBhvr>
                                      <p:tavLst>
                                        <p:tav tm="0">
                                          <p:val>
                                            <p:fltVal val="0"/>
                                          </p:val>
                                        </p:tav>
                                        <p:tav tm="100000">
                                          <p:val>
                                            <p:strVal val="#ppt_w"/>
                                          </p:val>
                                        </p:tav>
                                      </p:tavLst>
                                    </p:anim>
                                    <p:anim calcmode="lin" valueType="num">
                                      <p:cBhvr>
                                        <p:cTn id="83" dur="1000" fill="hold"/>
                                        <p:tgtEl>
                                          <p:spTgt spid="5"/>
                                        </p:tgtEl>
                                        <p:attrNameLst>
                                          <p:attrName>ppt_h</p:attrName>
                                        </p:attrNameLst>
                                      </p:cBhvr>
                                      <p:tavLst>
                                        <p:tav tm="0">
                                          <p:val>
                                            <p:fltVal val="0"/>
                                          </p:val>
                                        </p:tav>
                                        <p:tav tm="100000">
                                          <p:val>
                                            <p:strVal val="#ppt_h"/>
                                          </p:val>
                                        </p:tav>
                                      </p:tavLst>
                                    </p:anim>
                                    <p:anim calcmode="lin" valueType="num">
                                      <p:cBhvr>
                                        <p:cTn id="84" dur="1000" fill="hold"/>
                                        <p:tgtEl>
                                          <p:spTgt spid="5"/>
                                        </p:tgtEl>
                                        <p:attrNameLst>
                                          <p:attrName>style.rotation</p:attrName>
                                        </p:attrNameLst>
                                      </p:cBhvr>
                                      <p:tavLst>
                                        <p:tav tm="0">
                                          <p:val>
                                            <p:fltVal val="90"/>
                                          </p:val>
                                        </p:tav>
                                        <p:tav tm="100000">
                                          <p:val>
                                            <p:fltVal val="0"/>
                                          </p:val>
                                        </p:tav>
                                      </p:tavLst>
                                    </p:anim>
                                    <p:animEffect transition="in" filter="fade">
                                      <p:cBhvr>
                                        <p:cTn id="85" dur="1000"/>
                                        <p:tgtEl>
                                          <p:spTgt spid="5"/>
                                        </p:tgtEl>
                                      </p:cBhvr>
                                    </p:animEffect>
                                  </p:childTnLst>
                                </p:cTn>
                              </p:par>
                            </p:childTnLst>
                          </p:cTn>
                        </p:par>
                      </p:childTnLst>
                    </p:cTn>
                  </p:par>
                  <p:par>
                    <p:cTn id="86" fill="hold">
                      <p:stCondLst>
                        <p:cond delay="indefinite"/>
                      </p:stCondLst>
                      <p:childTnLst>
                        <p:par>
                          <p:cTn id="87" fill="hold">
                            <p:stCondLst>
                              <p:cond delay="0"/>
                            </p:stCondLst>
                            <p:childTnLst>
                              <p:par>
                                <p:cTn id="88" presetID="21" presetClass="entr" presetSubtype="8"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wheel(8)">
                                      <p:cBhvr>
                                        <p:cTn id="90" dur="20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6"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anim calcmode="lin" valueType="num">
                                      <p:cBhvr additive="base">
                                        <p:cTn id="95" dur="500" fill="hold"/>
                                        <p:tgtEl>
                                          <p:spTgt spid="21"/>
                                        </p:tgtEl>
                                        <p:attrNameLst>
                                          <p:attrName>ppt_x</p:attrName>
                                        </p:attrNameLst>
                                      </p:cBhvr>
                                      <p:tavLst>
                                        <p:tav tm="0">
                                          <p:val>
                                            <p:strVal val="1+#ppt_w/2"/>
                                          </p:val>
                                        </p:tav>
                                        <p:tav tm="100000">
                                          <p:val>
                                            <p:strVal val="#ppt_x"/>
                                          </p:val>
                                        </p:tav>
                                      </p:tavLst>
                                    </p:anim>
                                    <p:anim calcmode="lin" valueType="num">
                                      <p:cBhvr additive="base">
                                        <p:cTn id="96" dur="500" fill="hold"/>
                                        <p:tgtEl>
                                          <p:spTgt spid="21"/>
                                        </p:tgtEl>
                                        <p:attrNameLst>
                                          <p:attrName>ppt_y</p:attrName>
                                        </p:attrNameLst>
                                      </p:cBhvr>
                                      <p:tavLst>
                                        <p:tav tm="0">
                                          <p:val>
                                            <p:strVal val="1+#ppt_h/2"/>
                                          </p:val>
                                        </p:tav>
                                        <p:tav tm="100000">
                                          <p:val>
                                            <p:strVal val="#ppt_y"/>
                                          </p:val>
                                        </p:tav>
                                      </p:tavLst>
                                    </p:anim>
                                  </p:childTnLst>
                                </p:cTn>
                              </p:par>
                              <p:par>
                                <p:cTn id="97" presetID="2" presetClass="entr" presetSubtype="6"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500" fill="hold"/>
                                        <p:tgtEl>
                                          <p:spTgt spid="24"/>
                                        </p:tgtEl>
                                        <p:attrNameLst>
                                          <p:attrName>ppt_x</p:attrName>
                                        </p:attrNameLst>
                                      </p:cBhvr>
                                      <p:tavLst>
                                        <p:tav tm="0">
                                          <p:val>
                                            <p:strVal val="1+#ppt_w/2"/>
                                          </p:val>
                                        </p:tav>
                                        <p:tav tm="100000">
                                          <p:val>
                                            <p:strVal val="#ppt_x"/>
                                          </p:val>
                                        </p:tav>
                                      </p:tavLst>
                                    </p:anim>
                                    <p:anim calcmode="lin" valueType="num">
                                      <p:cBhvr additive="base">
                                        <p:cTn id="10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1" presetClass="entr" presetSubtype="8" fill="hold" grpId="0" nodeType="clickEffect">
                                  <p:stCondLst>
                                    <p:cond delay="0"/>
                                  </p:stCondLst>
                                  <p:childTnLst>
                                    <p:set>
                                      <p:cBhvr>
                                        <p:cTn id="104" dur="1" fill="hold">
                                          <p:stCondLst>
                                            <p:cond delay="0"/>
                                          </p:stCondLst>
                                        </p:cTn>
                                        <p:tgtEl>
                                          <p:spTgt spid="7"/>
                                        </p:tgtEl>
                                        <p:attrNameLst>
                                          <p:attrName>style.visibility</p:attrName>
                                        </p:attrNameLst>
                                      </p:cBhvr>
                                      <p:to>
                                        <p:strVal val="visible"/>
                                      </p:to>
                                    </p:set>
                                    <p:animEffect transition="in" filter="wheel(8)">
                                      <p:cBhvr>
                                        <p:cTn id="10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P spid="5" grpId="0"/>
      <p:bldP spid="3" grpId="0"/>
      <p:bldP spid="33" grpId="0" animBg="1"/>
      <p:bldP spid="36" grpId="0" animBg="1"/>
      <p:bldP spid="21" grpId="0" animBg="1"/>
      <p:bldP spid="23" grpId="0" animBg="1"/>
      <p:bldP spid="7" grpId="0" animBg="1"/>
      <p:bldP spid="4" grpId="0"/>
      <p:bldP spid="26" grpId="0" animBg="1"/>
      <p:bldP spid="32"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8640" y="152400"/>
            <a:ext cx="12131040" cy="6781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TextBox 3"/>
          <p:cNvSpPr txBox="1"/>
          <p:nvPr/>
        </p:nvSpPr>
        <p:spPr>
          <a:xfrm>
            <a:off x="9187314" y="1790491"/>
            <a:ext cx="2085473"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মনিটার </a:t>
            </a:r>
            <a:endParaRPr lang="en-US" sz="4000" dirty="0">
              <a:latin typeface="NikoshBAN" panose="02000000000000000000" pitchFamily="2" charset="0"/>
              <a:cs typeface="NikoshBAN" panose="02000000000000000000" pitchFamily="2" charset="0"/>
            </a:endParaRPr>
          </a:p>
        </p:txBody>
      </p:sp>
      <p:sp>
        <p:nvSpPr>
          <p:cNvPr id="7" name="TextBox 6"/>
          <p:cNvSpPr txBox="1"/>
          <p:nvPr/>
        </p:nvSpPr>
        <p:spPr>
          <a:xfrm>
            <a:off x="929640" y="3505200"/>
            <a:ext cx="1493520"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প্রজেক্টর</a:t>
            </a:r>
            <a:endParaRPr lang="en-US" sz="4000" dirty="0">
              <a:latin typeface="NikoshBAN" panose="02000000000000000000" pitchFamily="2" charset="0"/>
              <a:cs typeface="NikoshBAN" panose="02000000000000000000" pitchFamily="2" charset="0"/>
            </a:endParaRPr>
          </a:p>
        </p:txBody>
      </p:sp>
      <p:sp>
        <p:nvSpPr>
          <p:cNvPr id="5" name="TextBox 4"/>
          <p:cNvSpPr txBox="1"/>
          <p:nvPr/>
        </p:nvSpPr>
        <p:spPr>
          <a:xfrm>
            <a:off x="10670406" y="3574984"/>
            <a:ext cx="1673994"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প্রিন্টার </a:t>
            </a:r>
            <a:endParaRPr lang="en-US" sz="4000" dirty="0">
              <a:latin typeface="NikoshBAN" panose="02000000000000000000" pitchFamily="2" charset="0"/>
              <a:cs typeface="NikoshBAN" panose="02000000000000000000" pitchFamily="2" charset="0"/>
            </a:endParaRPr>
          </a:p>
        </p:txBody>
      </p:sp>
      <p:sp>
        <p:nvSpPr>
          <p:cNvPr id="6" name="TextBox 5"/>
          <p:cNvSpPr txBox="1"/>
          <p:nvPr/>
        </p:nvSpPr>
        <p:spPr>
          <a:xfrm>
            <a:off x="2271561" y="5528109"/>
            <a:ext cx="1860885"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স্পিকার </a:t>
            </a:r>
            <a:endParaRPr lang="en-US" sz="4000" dirty="0">
              <a:latin typeface="NikoshBAN" panose="02000000000000000000" pitchFamily="2" charset="0"/>
              <a:cs typeface="NikoshBAN" panose="02000000000000000000" pitchFamily="2" charset="0"/>
            </a:endParaRPr>
          </a:p>
        </p:txBody>
      </p:sp>
      <p:sp>
        <p:nvSpPr>
          <p:cNvPr id="8" name="Oval 7"/>
          <p:cNvSpPr/>
          <p:nvPr/>
        </p:nvSpPr>
        <p:spPr>
          <a:xfrm>
            <a:off x="5471160" y="3200400"/>
            <a:ext cx="1859280" cy="150876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5733555" y="3351014"/>
            <a:ext cx="1429245" cy="1200329"/>
          </a:xfrm>
          <a:prstGeom prst="rect">
            <a:avLst/>
          </a:prstGeom>
        </p:spPr>
        <p:txBody>
          <a:bodyPr wrap="square">
            <a:spAutoFit/>
          </a:bodyPr>
          <a:lstStyle/>
          <a:p>
            <a:r>
              <a:rPr lang="bn-BD" sz="3600" dirty="0">
                <a:solidFill>
                  <a:srgbClr val="C00000"/>
                </a:solidFill>
                <a:latin typeface="NikoshBAN" panose="02000000000000000000" pitchFamily="2" charset="0"/>
                <a:cs typeface="NikoshBAN" panose="02000000000000000000" pitchFamily="2" charset="0"/>
              </a:rPr>
              <a:t>আউটপুট ডিভাইস</a:t>
            </a:r>
            <a:endParaRPr lang="en-US" sz="3600" dirty="0">
              <a:solidFill>
                <a:srgbClr val="C00000"/>
              </a:solidFill>
              <a:latin typeface="NikoshBAN" panose="02000000000000000000" pitchFamily="2" charset="0"/>
              <a:cs typeface="NikoshBAN" panose="02000000000000000000" pitchFamily="2" charset="0"/>
            </a:endParaRPr>
          </a:p>
        </p:txBody>
      </p:sp>
      <p:sp>
        <p:nvSpPr>
          <p:cNvPr id="11" name="Oval 10"/>
          <p:cNvSpPr/>
          <p:nvPr/>
        </p:nvSpPr>
        <p:spPr>
          <a:xfrm>
            <a:off x="5379720" y="1264920"/>
            <a:ext cx="1935480" cy="164592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611260" y="1657552"/>
            <a:ext cx="1345931" cy="1009448"/>
          </a:xfrm>
          <a:prstGeom prst="rect">
            <a:avLst/>
          </a:prstGeom>
        </p:spPr>
      </p:pic>
      <p:sp>
        <p:nvSpPr>
          <p:cNvPr id="20" name="Oval 19"/>
          <p:cNvSpPr/>
          <p:nvPr/>
        </p:nvSpPr>
        <p:spPr>
          <a:xfrm>
            <a:off x="3200400" y="3032760"/>
            <a:ext cx="1965960" cy="178308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4" name="Oval 13"/>
          <p:cNvSpPr/>
          <p:nvPr/>
        </p:nvSpPr>
        <p:spPr>
          <a:xfrm>
            <a:off x="7680960" y="2941320"/>
            <a:ext cx="2072640" cy="185928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21" name="Picture 2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879615" y="3428284"/>
            <a:ext cx="1584425" cy="935773"/>
          </a:xfrm>
          <a:prstGeom prst="rect">
            <a:avLst/>
          </a:prstGeom>
        </p:spPr>
      </p:pic>
      <p:sp>
        <p:nvSpPr>
          <p:cNvPr id="22" name="Oval 21"/>
          <p:cNvSpPr/>
          <p:nvPr/>
        </p:nvSpPr>
        <p:spPr>
          <a:xfrm>
            <a:off x="5379720" y="4983480"/>
            <a:ext cx="2118360" cy="187452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23" name="Picture 2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654040" y="5257799"/>
            <a:ext cx="1617454" cy="1249681"/>
          </a:xfrm>
          <a:prstGeom prst="rect">
            <a:avLst/>
          </a:prstGeom>
        </p:spPr>
      </p:pic>
      <p:pic>
        <p:nvPicPr>
          <p:cNvPr id="24" name="Picture 2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449527" y="3368040"/>
            <a:ext cx="1447295" cy="1163241"/>
          </a:xfrm>
          <a:prstGeom prst="rect">
            <a:avLst/>
          </a:prstGeom>
        </p:spPr>
      </p:pic>
      <p:sp>
        <p:nvSpPr>
          <p:cNvPr id="26" name="Action Button: Back or Previous 25">
            <a:hlinkClick r:id="" action="ppaction://hlinkshowjump?jump=previousslide" highlightClick="1"/>
          </p:cNvPr>
          <p:cNvSpPr/>
          <p:nvPr/>
        </p:nvSpPr>
        <p:spPr>
          <a:xfrm>
            <a:off x="213360" y="6946232"/>
            <a:ext cx="362552" cy="36896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ction Button: Forward or Next 26">
            <a:hlinkClick r:id="" action="ppaction://hlinkshowjump?jump=nextslide" highlightClick="1"/>
          </p:cNvPr>
          <p:cNvSpPr/>
          <p:nvPr/>
        </p:nvSpPr>
        <p:spPr>
          <a:xfrm>
            <a:off x="12609095" y="6946232"/>
            <a:ext cx="395705" cy="36896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322320" y="304800"/>
            <a:ext cx="5989320" cy="984885"/>
          </a:xfrm>
          <a:prstGeom prst="rect">
            <a:avLst/>
          </a:prstGeom>
          <a:noFill/>
        </p:spPr>
        <p:txBody>
          <a:bodyPr wrap="square" rtlCol="0">
            <a:spAutoFit/>
          </a:bodyPr>
          <a:lstStyle/>
          <a:p>
            <a:pPr algn="ctr"/>
            <a:r>
              <a:rPr lang="bn-BD" sz="4000" dirty="0">
                <a:ln w="13462">
                  <a:solidFill>
                    <a:srgbClr val="00206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প্রদর্শিত ডিভাইস </a:t>
            </a:r>
            <a:r>
              <a:rPr lang="bn-BD" sz="4000" dirty="0" smtClean="0">
                <a:ln w="13462">
                  <a:solidFill>
                    <a:srgbClr val="00206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rPr>
              <a:t>গুলোর নাম বল। </a:t>
            </a:r>
            <a:endParaRPr lang="en-US" sz="4000" dirty="0">
              <a:ln w="13462">
                <a:solidFill>
                  <a:srgbClr val="002060"/>
                </a:solidFill>
                <a:prstDash val="solid"/>
              </a:ln>
              <a:solidFill>
                <a:schemeClr val="tx1">
                  <a:lumMod val="85000"/>
                  <a:lumOff val="15000"/>
                </a:schemeClr>
              </a:solidFill>
              <a:effectLst>
                <a:outerShdw dist="38100" dir="2700000" algn="bl" rotWithShape="0">
                  <a:schemeClr val="accent5"/>
                </a:outerShdw>
              </a:effectLst>
              <a:latin typeface="NikoshBAN" panose="02000000000000000000" pitchFamily="2" charset="0"/>
              <a:cs typeface="NikoshBAN" panose="02000000000000000000" pitchFamily="2" charset="0"/>
            </a:endParaRPr>
          </a:p>
          <a:p>
            <a:r>
              <a:rPr lang="bn-BD" dirty="0" smtClean="0"/>
              <a:t> </a:t>
            </a:r>
            <a:endParaRPr lang="en-US" dirty="0"/>
          </a:p>
        </p:txBody>
      </p:sp>
      <p:sp>
        <p:nvSpPr>
          <p:cNvPr id="31" name="Right Arrow 30"/>
          <p:cNvSpPr/>
          <p:nvPr/>
        </p:nvSpPr>
        <p:spPr>
          <a:xfrm>
            <a:off x="5166360" y="3733800"/>
            <a:ext cx="320040" cy="426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6141720" y="2926080"/>
            <a:ext cx="396240" cy="274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 Arrow 32"/>
          <p:cNvSpPr/>
          <p:nvPr/>
        </p:nvSpPr>
        <p:spPr>
          <a:xfrm>
            <a:off x="7345680" y="3733800"/>
            <a:ext cx="320040" cy="4267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Up Arrow 33"/>
          <p:cNvSpPr/>
          <p:nvPr/>
        </p:nvSpPr>
        <p:spPr>
          <a:xfrm>
            <a:off x="6126480" y="4693920"/>
            <a:ext cx="487680" cy="2895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2286000" y="3657600"/>
            <a:ext cx="914400" cy="3657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a:off x="3672840" y="5608320"/>
            <a:ext cx="1661160" cy="472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 Arrow 38"/>
          <p:cNvSpPr/>
          <p:nvPr/>
        </p:nvSpPr>
        <p:spPr>
          <a:xfrm>
            <a:off x="7528560" y="1874520"/>
            <a:ext cx="1569720" cy="4114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Left Arrow 39"/>
          <p:cNvSpPr/>
          <p:nvPr/>
        </p:nvSpPr>
        <p:spPr>
          <a:xfrm>
            <a:off x="9784080" y="3749040"/>
            <a:ext cx="960120" cy="3962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557430173"/>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8)">
                                      <p:cBhvr>
                                        <p:cTn id="7" dur="2000"/>
                                        <p:tgtEl>
                                          <p:spTgt spid="12"/>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8)">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2"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0-#ppt_w/2"/>
                                          </p:val>
                                        </p:tav>
                                        <p:tav tm="100000">
                                          <p:val>
                                            <p:strVal val="#ppt_x"/>
                                          </p:val>
                                        </p:tav>
                                      </p:tavLst>
                                    </p:anim>
                                    <p:anim calcmode="lin" valueType="num">
                                      <p:cBhvr additive="base">
                                        <p:cTn id="16" dur="500" fill="hold"/>
                                        <p:tgtEl>
                                          <p:spTgt spid="39"/>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8"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heel(8)">
                                      <p:cBhvr>
                                        <p:cTn id="25" dur="2000"/>
                                        <p:tgtEl>
                                          <p:spTgt spid="21"/>
                                        </p:tgtEl>
                                      </p:cBhvr>
                                    </p:animEffect>
                                  </p:childTnLst>
                                </p:cTn>
                              </p:par>
                              <p:par>
                                <p:cTn id="26" presetID="21" presetClass="entr" presetSubtype="8"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heel(8)">
                                      <p:cBhvr>
                                        <p:cTn id="28" dur="2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12"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1+#ppt_h/2"/>
                                          </p:val>
                                        </p:tav>
                                        <p:tav tm="100000">
                                          <p:val>
                                            <p:strVal val="#ppt_y"/>
                                          </p:val>
                                        </p:tav>
                                      </p:tavLst>
                                    </p:anim>
                                  </p:childTnLst>
                                </p:cTn>
                              </p:par>
                              <p:par>
                                <p:cTn id="35" presetID="2" presetClass="entr" presetSubtype="12"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0-#ppt_w/2"/>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8"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heel(8)">
                                      <p:cBhvr>
                                        <p:cTn id="43" dur="2000"/>
                                        <p:tgtEl>
                                          <p:spTgt spid="23"/>
                                        </p:tgtEl>
                                      </p:cBhvr>
                                    </p:animEffect>
                                  </p:childTnLst>
                                </p:cTn>
                              </p:par>
                              <p:par>
                                <p:cTn id="44" presetID="21" presetClass="entr" presetSubtype="8"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heel(8)">
                                      <p:cBhvr>
                                        <p:cTn id="46" dur="20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9"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fill="hold"/>
                                        <p:tgtEl>
                                          <p:spTgt spid="38"/>
                                        </p:tgtEl>
                                        <p:attrNameLst>
                                          <p:attrName>ppt_x</p:attrName>
                                        </p:attrNameLst>
                                      </p:cBhvr>
                                      <p:tavLst>
                                        <p:tav tm="0">
                                          <p:val>
                                            <p:strVal val="0-#ppt_w/2"/>
                                          </p:val>
                                        </p:tav>
                                        <p:tav tm="100000">
                                          <p:val>
                                            <p:strVal val="#ppt_x"/>
                                          </p:val>
                                        </p:tav>
                                      </p:tavLst>
                                    </p:anim>
                                    <p:anim calcmode="lin" valueType="num">
                                      <p:cBhvr additive="base">
                                        <p:cTn id="52" dur="500" fill="hold"/>
                                        <p:tgtEl>
                                          <p:spTgt spid="38"/>
                                        </p:tgtEl>
                                        <p:attrNameLst>
                                          <p:attrName>ppt_y</p:attrName>
                                        </p:attrNameLst>
                                      </p:cBhvr>
                                      <p:tavLst>
                                        <p:tav tm="0">
                                          <p:val>
                                            <p:strVal val="0-#ppt_h/2"/>
                                          </p:val>
                                        </p:tav>
                                        <p:tav tm="100000">
                                          <p:val>
                                            <p:strVal val="#ppt_y"/>
                                          </p:val>
                                        </p:tav>
                                      </p:tavLst>
                                    </p:anim>
                                  </p:childTnLst>
                                </p:cTn>
                              </p:par>
                              <p:par>
                                <p:cTn id="53" presetID="2" presetClass="entr" presetSubtype="9"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0-#ppt_w/2"/>
                                          </p:val>
                                        </p:tav>
                                        <p:tav tm="100000">
                                          <p:val>
                                            <p:strVal val="#ppt_x"/>
                                          </p:val>
                                        </p:tav>
                                      </p:tavLst>
                                    </p:anim>
                                    <p:anim calcmode="lin" valueType="num">
                                      <p:cBhvr additive="base">
                                        <p:cTn id="5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1" presetClass="entr" presetSubtype="8"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heel(8)">
                                      <p:cBhvr>
                                        <p:cTn id="61" dur="2000"/>
                                        <p:tgtEl>
                                          <p:spTgt spid="24"/>
                                        </p:tgtEl>
                                      </p:cBhvr>
                                    </p:animEffect>
                                  </p:childTnLst>
                                </p:cTn>
                              </p:par>
                              <p:par>
                                <p:cTn id="62" presetID="21" presetClass="entr" presetSubtype="8"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heel(8)">
                                      <p:cBhvr>
                                        <p:cTn id="64" dur="20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6"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additive="base">
                                        <p:cTn id="69" dur="500" fill="hold"/>
                                        <p:tgtEl>
                                          <p:spTgt spid="35"/>
                                        </p:tgtEl>
                                        <p:attrNameLst>
                                          <p:attrName>ppt_x</p:attrName>
                                        </p:attrNameLst>
                                      </p:cBhvr>
                                      <p:tavLst>
                                        <p:tav tm="0">
                                          <p:val>
                                            <p:strVal val="1+#ppt_w/2"/>
                                          </p:val>
                                        </p:tav>
                                        <p:tav tm="100000">
                                          <p:val>
                                            <p:strVal val="#ppt_x"/>
                                          </p:val>
                                        </p:tav>
                                      </p:tavLst>
                                    </p:anim>
                                    <p:anim calcmode="lin" valueType="num">
                                      <p:cBhvr additive="base">
                                        <p:cTn id="70" dur="500" fill="hold"/>
                                        <p:tgtEl>
                                          <p:spTgt spid="35"/>
                                        </p:tgtEl>
                                        <p:attrNameLst>
                                          <p:attrName>ppt_y</p:attrName>
                                        </p:attrNameLst>
                                      </p:cBhvr>
                                      <p:tavLst>
                                        <p:tav tm="0">
                                          <p:val>
                                            <p:strVal val="1+#ppt_h/2"/>
                                          </p:val>
                                        </p:tav>
                                        <p:tav tm="100000">
                                          <p:val>
                                            <p:strVal val="#ppt_y"/>
                                          </p:val>
                                        </p:tav>
                                      </p:tavLst>
                                    </p:anim>
                                  </p:childTnLst>
                                </p:cTn>
                              </p:par>
                              <p:par>
                                <p:cTn id="71" presetID="2" presetClass="entr" presetSubtype="6"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1+#ppt_w/2"/>
                                          </p:val>
                                        </p:tav>
                                        <p:tav tm="100000">
                                          <p:val>
                                            <p:strVal val="#ppt_x"/>
                                          </p:val>
                                        </p:tav>
                                      </p:tavLst>
                                    </p:anim>
                                    <p:anim calcmode="lin" valueType="num">
                                      <p:cBhvr additive="base">
                                        <p:cTn id="7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1" presetClass="entr" presetSubtype="8"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heel(8)">
                                      <p:cBhvr>
                                        <p:cTn id="7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5" grpId="0"/>
      <p:bldP spid="6" grpId="0"/>
      <p:bldP spid="9" grpId="0"/>
      <p:bldP spid="11" grpId="0" animBg="1"/>
      <p:bldP spid="20" grpId="0" animBg="1"/>
      <p:bldP spid="14" grpId="0" animBg="1"/>
      <p:bldP spid="22" grpId="0" animBg="1"/>
      <p:bldP spid="35" grpId="0" animBg="1"/>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ction Button: Back or Previous 7">
            <a:hlinkClick r:id="" action="ppaction://hlinkshowjump?jump=previousslide" highlightClick="1"/>
          </p:cNvPr>
          <p:cNvSpPr/>
          <p:nvPr/>
        </p:nvSpPr>
        <p:spPr>
          <a:xfrm>
            <a:off x="182880" y="6946232"/>
            <a:ext cx="362552" cy="36896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Forward or Next 8">
            <a:hlinkClick r:id="" action="ppaction://hlinkshowjump?jump=nextslide" highlightClick="1"/>
          </p:cNvPr>
          <p:cNvSpPr/>
          <p:nvPr/>
        </p:nvSpPr>
        <p:spPr>
          <a:xfrm>
            <a:off x="12609095" y="6946232"/>
            <a:ext cx="395705" cy="36896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8106" y="152400"/>
            <a:ext cx="11999494" cy="68637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rgbClr val="002060"/>
                </a:solidFill>
              </a:ln>
            </a:endParaRPr>
          </a:p>
        </p:txBody>
      </p:sp>
      <p:sp>
        <p:nvSpPr>
          <p:cNvPr id="2" name="Title 1"/>
          <p:cNvSpPr>
            <a:spLocks noGrp="1"/>
          </p:cNvSpPr>
          <p:nvPr>
            <p:ph type="ctrTitle"/>
          </p:nvPr>
        </p:nvSpPr>
        <p:spPr>
          <a:xfrm>
            <a:off x="3605841" y="1871358"/>
            <a:ext cx="6797616" cy="1268657"/>
          </a:xfrm>
        </p:spPr>
        <p:txBody>
          <a:bodyPr>
            <a:noAutofit/>
          </a:bodyPr>
          <a:lstStyle/>
          <a:p>
            <a:pPr algn="ctr"/>
            <a:r>
              <a:rPr lang="bn-BD" sz="4800" dirty="0" smtClean="0">
                <a:solidFill>
                  <a:srgbClr val="7030A0"/>
                </a:solidFill>
                <a:latin typeface="NikoshBAN" panose="02000000000000000000" pitchFamily="2" charset="0"/>
                <a:cs typeface="NikoshBAN" panose="02000000000000000000" pitchFamily="2" charset="0"/>
              </a:rPr>
              <a:t>তাহলে কম্পিউটারের হার্ডওয়্যারকে কয়টি ভাগে ভাগ করা যায় ?</a:t>
            </a:r>
            <a:endParaRPr lang="en-US" sz="4800" dirty="0">
              <a:solidFill>
                <a:srgbClr val="7030A0"/>
              </a:solidFill>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a:xfrm>
            <a:off x="7435970" y="4561034"/>
            <a:ext cx="3312543" cy="1201369"/>
          </a:xfrm>
        </p:spPr>
        <p:txBody>
          <a:bodyPr>
            <a:normAutofit/>
          </a:bodyPr>
          <a:lstStyle/>
          <a:p>
            <a:r>
              <a:rPr lang="bn-BD" sz="6600" b="1" dirty="0" smtClean="0">
                <a:solidFill>
                  <a:schemeClr val="tx1">
                    <a:lumMod val="95000"/>
                    <a:lumOff val="5000"/>
                  </a:schemeClr>
                </a:solidFill>
                <a:latin typeface="NikoshBAN" panose="02000000000000000000" pitchFamily="2" charset="0"/>
                <a:cs typeface="NikoshBAN" panose="02000000000000000000" pitchFamily="2" charset="0"/>
              </a:rPr>
              <a:t>তিন ভাগে </a:t>
            </a:r>
            <a:endParaRPr lang="en-US" sz="6600" b="1" dirty="0">
              <a:solidFill>
                <a:schemeClr val="tx1">
                  <a:lumMod val="95000"/>
                  <a:lumOff val="5000"/>
                </a:schemeClr>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879305" y="3605843"/>
            <a:ext cx="2691440" cy="2691440"/>
          </a:xfrm>
          <a:prstGeom prst="rect">
            <a:avLst/>
          </a:prstGeom>
        </p:spPr>
      </p:pic>
      <p:sp>
        <p:nvSpPr>
          <p:cNvPr id="5" name="Right Arrow 4"/>
          <p:cNvSpPr/>
          <p:nvPr/>
        </p:nvSpPr>
        <p:spPr>
          <a:xfrm>
            <a:off x="5710687" y="4641011"/>
            <a:ext cx="1725283" cy="75912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968771894"/>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8)">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8)">
                                      <p:cBhvr>
                                        <p:cTn id="20" dur="2000"/>
                                        <p:tgtEl>
                                          <p:spTgt spid="5"/>
                                        </p:tgtEl>
                                      </p:cBhvr>
                                    </p:animEffect>
                                  </p:childTnLst>
                                </p:cTn>
                              </p:par>
                              <p:par>
                                <p:cTn id="21" presetID="21" presetClass="entr" presetSubtype="8"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heel(8)">
                                      <p:cBhvr>
                                        <p:cTn id="2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 xmlns:p14="http://schemas.microsoft.com/office/powerpoint/2010/main" val="2631889723"/>
              </p:ext>
            </p:extLst>
          </p:nvPr>
        </p:nvGraphicFramePr>
        <p:xfrm>
          <a:off x="1248508" y="597877"/>
          <a:ext cx="11377246" cy="67173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543254" y="3351126"/>
            <a:ext cx="2092569" cy="3330673"/>
          </a:xfrm>
          <a:prstGeom prst="rect">
            <a:avLst/>
          </a:prstGeom>
        </p:spPr>
      </p:pic>
      <p:sp>
        <p:nvSpPr>
          <p:cNvPr id="5" name="Rectangle 4"/>
          <p:cNvSpPr/>
          <p:nvPr/>
        </p:nvSpPr>
        <p:spPr>
          <a:xfrm>
            <a:off x="1630153" y="2502598"/>
            <a:ext cx="1858201" cy="923330"/>
          </a:xfrm>
          <a:prstGeom prst="rect">
            <a:avLst/>
          </a:prstGeom>
          <a:noFill/>
        </p:spPr>
        <p:txBody>
          <a:bodyPr wrap="none" lIns="91440" tIns="45720" rIns="91440" bIns="45720">
            <a:spAutoFit/>
          </a:bodyPr>
          <a:lstStyle/>
          <a:p>
            <a:pPr algn="ctr"/>
            <a:r>
              <a:rPr lang="bn-BD" sz="54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সিপিইউ</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8" name="Picture 7"/>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4441914" y="3411415"/>
            <a:ext cx="1619119" cy="1793633"/>
          </a:xfrm>
          <a:prstGeom prst="rect">
            <a:avLst/>
          </a:prstGeom>
        </p:spPr>
      </p:pic>
      <p:sp>
        <p:nvSpPr>
          <p:cNvPr id="20" name="Action Button: Back or Previous 19">
            <a:hlinkClick r:id="" action="ppaction://hlinkshowjump?jump=previousslide" highlightClick="1"/>
          </p:cNvPr>
          <p:cNvSpPr/>
          <p:nvPr/>
        </p:nvSpPr>
        <p:spPr>
          <a:xfrm>
            <a:off x="182880" y="6946232"/>
            <a:ext cx="362552" cy="36896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Forward or Next 21">
            <a:hlinkClick r:id="" action="ppaction://hlinkshowjump?jump=nextslide" highlightClick="1"/>
          </p:cNvPr>
          <p:cNvSpPr/>
          <p:nvPr/>
        </p:nvSpPr>
        <p:spPr>
          <a:xfrm>
            <a:off x="12609095" y="6946232"/>
            <a:ext cx="395705" cy="36896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4447532" y="5292970"/>
            <a:ext cx="3725127" cy="1371600"/>
          </a:xfrm>
          <a:prstGeom prst="rect">
            <a:avLst/>
          </a:prstGeom>
        </p:spPr>
      </p:pic>
      <p:sp>
        <p:nvSpPr>
          <p:cNvPr id="15" name="Rectangle 14"/>
          <p:cNvSpPr/>
          <p:nvPr/>
        </p:nvSpPr>
        <p:spPr>
          <a:xfrm>
            <a:off x="8740730" y="2580474"/>
            <a:ext cx="3912377" cy="923330"/>
          </a:xfrm>
          <a:prstGeom prst="rect">
            <a:avLst/>
          </a:prstGeom>
          <a:noFill/>
        </p:spPr>
        <p:txBody>
          <a:bodyPr wrap="square" lIns="91440" tIns="45720" rIns="91440" bIns="45720">
            <a:spAutoFit/>
          </a:bodyPr>
          <a:lstStyle/>
          <a:p>
            <a:pPr algn="ctr"/>
            <a:r>
              <a:rPr lang="bn-BD" sz="54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আউটপুট ডিভাইস</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16" name="Picture 15"/>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8964245" y="3499336"/>
            <a:ext cx="1709617" cy="1522151"/>
          </a:xfrm>
          <a:prstGeom prst="rect">
            <a:avLst/>
          </a:prstGeom>
        </p:spPr>
      </p:pic>
      <p:pic>
        <p:nvPicPr>
          <p:cNvPr id="17" name="Picture 16"/>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10669585" y="3499340"/>
            <a:ext cx="1797907" cy="1512276"/>
          </a:xfrm>
          <a:prstGeom prst="rect">
            <a:avLst/>
          </a:prstGeom>
        </p:spPr>
      </p:pic>
      <p:pic>
        <p:nvPicPr>
          <p:cNvPr id="21" name="Picture 20"/>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8968153" y="5046785"/>
            <a:ext cx="3516924" cy="1688123"/>
          </a:xfrm>
          <a:prstGeom prst="rect">
            <a:avLst/>
          </a:prstGeom>
        </p:spPr>
      </p:pic>
      <p:pic>
        <p:nvPicPr>
          <p:cNvPr id="14" name="Picture 13"/>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6235543" y="3393831"/>
            <a:ext cx="1972285" cy="1827700"/>
          </a:xfrm>
          <a:prstGeom prst="rect">
            <a:avLst/>
          </a:prstGeom>
        </p:spPr>
      </p:pic>
      <p:sp>
        <p:nvSpPr>
          <p:cNvPr id="7" name="Rectangle 6"/>
          <p:cNvSpPr/>
          <p:nvPr/>
        </p:nvSpPr>
        <p:spPr>
          <a:xfrm>
            <a:off x="4677479" y="2545305"/>
            <a:ext cx="3324949" cy="923330"/>
          </a:xfrm>
          <a:prstGeom prst="rect">
            <a:avLst/>
          </a:prstGeom>
          <a:noFill/>
        </p:spPr>
        <p:txBody>
          <a:bodyPr wrap="none" lIns="91440" tIns="45720" rIns="91440" bIns="45720">
            <a:spAutoFit/>
          </a:bodyPr>
          <a:lstStyle/>
          <a:p>
            <a:pPr algn="ctr"/>
            <a:r>
              <a:rPr lang="bn-BD" sz="54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ইনপুট ডিভাইস</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 name="TextBox 2"/>
          <p:cNvSpPr txBox="1"/>
          <p:nvPr/>
        </p:nvSpPr>
        <p:spPr>
          <a:xfrm>
            <a:off x="2532184" y="281353"/>
            <a:ext cx="10005647" cy="1323439"/>
          </a:xfrm>
          <a:prstGeom prst="rect">
            <a:avLst/>
          </a:prstGeom>
          <a:noFill/>
        </p:spPr>
        <p:txBody>
          <a:bodyPr wrap="square" rtlCol="0">
            <a:spAutoFit/>
          </a:bodyPr>
          <a:lstStyle/>
          <a:p>
            <a:r>
              <a:rPr lang="bn-BD" sz="8000" dirty="0" smtClean="0">
                <a:latin typeface="NikoshBAN" panose="02000000000000000000" pitchFamily="2" charset="0"/>
                <a:cs typeface="NikoshBAN" panose="02000000000000000000" pitchFamily="2" charset="0"/>
              </a:rPr>
              <a:t>হার্ডওয়্যারের শ্রেণীবিন্যাস</a:t>
            </a:r>
          </a:p>
        </p:txBody>
      </p:sp>
    </p:spTree>
    <p:extLst>
      <p:ext uri="{BB962C8B-B14F-4D97-AF65-F5344CB8AC3E}">
        <p14:creationId xmlns="" xmlns:p14="http://schemas.microsoft.com/office/powerpoint/2010/main" val="1157109304"/>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par>
                                <p:cTn id="18" presetID="8" presetClass="entr" presetSubtype="16"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amond(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amond(in)">
                                      <p:cBhvr>
                                        <p:cTn id="25" dur="2000"/>
                                        <p:tgtEl>
                                          <p:spTgt spid="7"/>
                                        </p:tgtEl>
                                      </p:cBhvr>
                                    </p:animEffect>
                                  </p:childTnLst>
                                </p:cTn>
                              </p:par>
                              <p:par>
                                <p:cTn id="26" presetID="8" presetClass="entr" presetSubtype="16"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amond(in)">
                                      <p:cBhvr>
                                        <p:cTn id="28" dur="2000"/>
                                        <p:tgtEl>
                                          <p:spTgt spid="8"/>
                                        </p:tgtEl>
                                      </p:cBhvr>
                                    </p:animEffect>
                                  </p:childTnLst>
                                </p:cTn>
                              </p:par>
                              <p:par>
                                <p:cTn id="29" presetID="8" presetClass="entr" presetSubtype="16"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amond(in)">
                                      <p:cBhvr>
                                        <p:cTn id="31" dur="2000"/>
                                        <p:tgtEl>
                                          <p:spTgt spid="14"/>
                                        </p:tgtEl>
                                      </p:cBhvr>
                                    </p:animEffect>
                                  </p:childTnLst>
                                </p:cTn>
                              </p:par>
                              <p:par>
                                <p:cTn id="32" presetID="8" presetClass="entr" presetSubtype="16"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diamond(in)">
                                      <p:cBhvr>
                                        <p:cTn id="34" dur="20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amond(in)">
                                      <p:cBhvr>
                                        <p:cTn id="39" dur="2000"/>
                                        <p:tgtEl>
                                          <p:spTgt spid="15"/>
                                        </p:tgtEl>
                                      </p:cBhvr>
                                    </p:animEffect>
                                  </p:childTnLst>
                                </p:cTn>
                              </p:par>
                              <p:par>
                                <p:cTn id="40" presetID="8" presetClass="entr" presetSubtype="16"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diamond(in)">
                                      <p:cBhvr>
                                        <p:cTn id="42" dur="2000"/>
                                        <p:tgtEl>
                                          <p:spTgt spid="16"/>
                                        </p:tgtEl>
                                      </p:cBhvr>
                                    </p:animEffect>
                                  </p:childTnLst>
                                </p:cTn>
                              </p:par>
                              <p:par>
                                <p:cTn id="43" presetID="8" presetClass="entr" presetSubtype="16"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diamond(in)">
                                      <p:cBhvr>
                                        <p:cTn id="45" dur="2000"/>
                                        <p:tgtEl>
                                          <p:spTgt spid="17"/>
                                        </p:tgtEl>
                                      </p:cBhvr>
                                    </p:animEffect>
                                  </p:childTnLst>
                                </p:cTn>
                              </p:par>
                              <p:par>
                                <p:cTn id="46" presetID="8" presetClass="entr" presetSubtype="16"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diamond(in)">
                                      <p:cBhvr>
                                        <p:cTn id="4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p:bldP spid="15" grpId="0"/>
      <p:bldP spid="7"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ction Button: Back or Previous 22">
            <a:hlinkClick r:id="" action="ppaction://hlinkshowjump?jump=previousslide" highlightClick="1"/>
          </p:cNvPr>
          <p:cNvSpPr/>
          <p:nvPr/>
        </p:nvSpPr>
        <p:spPr>
          <a:xfrm>
            <a:off x="182880" y="6946232"/>
            <a:ext cx="362552" cy="36896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ction Button: Forward or Next 25">
            <a:hlinkClick r:id="" action="ppaction://hlinkshowjump?jump=nextslide" highlightClick="1"/>
          </p:cNvPr>
          <p:cNvSpPr/>
          <p:nvPr/>
        </p:nvSpPr>
        <p:spPr>
          <a:xfrm>
            <a:off x="12609095" y="6946232"/>
            <a:ext cx="395705" cy="36896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53452" y="152400"/>
            <a:ext cx="11999494" cy="67846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rgbClr val="002060"/>
                </a:solidFill>
              </a:ln>
            </a:endParaRPr>
          </a:p>
        </p:txBody>
      </p:sp>
      <p:pic>
        <p:nvPicPr>
          <p:cNvPr id="13" name="Picture 1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684255" y="4018996"/>
            <a:ext cx="1727200" cy="1278454"/>
          </a:xfrm>
          <a:prstGeom prst="rect">
            <a:avLst/>
          </a:prstGeom>
        </p:spPr>
      </p:pic>
      <p:pic>
        <p:nvPicPr>
          <p:cNvPr id="18" name="Picture 1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697155" y="1876775"/>
            <a:ext cx="1756229" cy="1317172"/>
          </a:xfrm>
          <a:prstGeom prst="rect">
            <a:avLst/>
          </a:prstGeom>
        </p:spPr>
      </p:pic>
      <p:pic>
        <p:nvPicPr>
          <p:cNvPr id="4" name="Picture 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748756" y="224286"/>
            <a:ext cx="2619375" cy="1743075"/>
          </a:xfrm>
          <a:prstGeom prst="ellipse">
            <a:avLst/>
          </a:prstGeom>
          <a:ln>
            <a:noFill/>
          </a:ln>
          <a:effectLst>
            <a:softEdge rad="112500"/>
          </a:effectLst>
        </p:spPr>
      </p:pic>
      <p:pic>
        <p:nvPicPr>
          <p:cNvPr id="16" name="Picture 15"/>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316350" y="2147919"/>
            <a:ext cx="2203224" cy="939647"/>
          </a:xfrm>
          <a:prstGeom prst="rect">
            <a:avLst/>
          </a:prstGeom>
        </p:spPr>
      </p:pic>
      <p:pic>
        <p:nvPicPr>
          <p:cNvPr id="21" name="Picture 20"/>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590368" y="4069955"/>
            <a:ext cx="1474610" cy="1212986"/>
          </a:xfrm>
          <a:prstGeom prst="rect">
            <a:avLst/>
          </a:prstGeom>
        </p:spPr>
      </p:pic>
      <p:sp>
        <p:nvSpPr>
          <p:cNvPr id="30" name="TextBox 29"/>
          <p:cNvSpPr txBox="1"/>
          <p:nvPr/>
        </p:nvSpPr>
        <p:spPr>
          <a:xfrm>
            <a:off x="1293963" y="5808204"/>
            <a:ext cx="10196421" cy="830997"/>
          </a:xfrm>
          <a:prstGeom prst="rect">
            <a:avLst/>
          </a:prstGeom>
          <a:noFill/>
        </p:spPr>
        <p:txBody>
          <a:bodyPr wrap="square" rtlCol="0">
            <a:spAutoFit/>
          </a:bodyPr>
          <a:lstStyle/>
          <a:p>
            <a:pPr algn="ctr"/>
            <a:r>
              <a:rPr lang="bn-BD" sz="4800" dirty="0" smtClean="0">
                <a:solidFill>
                  <a:srgbClr val="002060"/>
                </a:solidFill>
                <a:latin typeface="NikoshBAN" panose="02000000000000000000" pitchFamily="2" charset="0"/>
                <a:cs typeface="NikoshBAN" panose="02000000000000000000" pitchFamily="2" charset="0"/>
              </a:rPr>
              <a:t>নামসহ উপরোক্ত হার্ডওয়্যারের শ্রেণীবিন্যাস কর ? </a:t>
            </a:r>
            <a:endParaRPr lang="en-US" sz="4800" dirty="0">
              <a:solidFill>
                <a:srgbClr val="002060"/>
              </a:solidFill>
              <a:latin typeface="NikoshBAN" panose="02000000000000000000" pitchFamily="2" charset="0"/>
              <a:cs typeface="NikoshBAN" panose="02000000000000000000" pitchFamily="2" charset="0"/>
            </a:endParaRPr>
          </a:p>
        </p:txBody>
      </p:sp>
      <p:sp>
        <p:nvSpPr>
          <p:cNvPr id="11" name="Right Arrow 10"/>
          <p:cNvSpPr/>
          <p:nvPr/>
        </p:nvSpPr>
        <p:spPr>
          <a:xfrm>
            <a:off x="5747657" y="851901"/>
            <a:ext cx="1843315" cy="3483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5652508" y="1902857"/>
            <a:ext cx="1386013" cy="1235453"/>
          </a:xfrm>
          <a:prstGeom prst="rect">
            <a:avLst/>
          </a:prstGeom>
        </p:spPr>
      </p:pic>
      <p:pic>
        <p:nvPicPr>
          <p:cNvPr id="15" name="Picture 14"/>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5260042" y="3984095"/>
            <a:ext cx="1321380" cy="1298096"/>
          </a:xfrm>
          <a:prstGeom prst="rect">
            <a:avLst/>
          </a:prstGeom>
        </p:spPr>
      </p:pic>
      <p:sp>
        <p:nvSpPr>
          <p:cNvPr id="2" name="TextBox 1"/>
          <p:cNvSpPr txBox="1"/>
          <p:nvPr/>
        </p:nvSpPr>
        <p:spPr>
          <a:xfrm>
            <a:off x="2352410" y="482531"/>
            <a:ext cx="3264619" cy="1015663"/>
          </a:xfrm>
          <a:prstGeom prst="rect">
            <a:avLst/>
          </a:prstGeom>
          <a:noFill/>
        </p:spPr>
        <p:txBody>
          <a:bodyPr wrap="square" rtlCol="0">
            <a:spAutoFit/>
          </a:bodyPr>
          <a:lstStyle/>
          <a:p>
            <a:r>
              <a:rPr lang="bn-BD" sz="6000" dirty="0" smtClean="0">
                <a:solidFill>
                  <a:srgbClr val="002060"/>
                </a:solidFill>
                <a:latin typeface="NikoshBAN" panose="02000000000000000000" pitchFamily="2" charset="0"/>
                <a:cs typeface="NikoshBAN" panose="02000000000000000000" pitchFamily="2" charset="0"/>
              </a:rPr>
              <a:t>জোড়ায় কাজ</a:t>
            </a:r>
            <a:endParaRPr lang="en-US" sz="6000" dirty="0">
              <a:solidFill>
                <a:srgbClr val="002060"/>
              </a:solidFill>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3837492" y="1918380"/>
            <a:ext cx="1332820" cy="1129619"/>
          </a:xfrm>
          <a:prstGeom prst="rect">
            <a:avLst/>
          </a:prstGeom>
        </p:spPr>
      </p:pic>
      <p:pic>
        <p:nvPicPr>
          <p:cNvPr id="24" name="Picture 23"/>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2928662" y="4000701"/>
            <a:ext cx="1582056" cy="1359783"/>
          </a:xfrm>
          <a:prstGeom prst="rect">
            <a:avLst/>
          </a:prstGeom>
        </p:spPr>
      </p:pic>
      <p:pic>
        <p:nvPicPr>
          <p:cNvPr id="25" name="Picture 24"/>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1482924" y="1941688"/>
            <a:ext cx="1824463" cy="1206300"/>
          </a:xfrm>
          <a:prstGeom prst="rect">
            <a:avLst/>
          </a:prstGeom>
        </p:spPr>
      </p:pic>
      <p:pic>
        <p:nvPicPr>
          <p:cNvPr id="19" name="Picture 18"/>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1149124" y="3947884"/>
            <a:ext cx="1349830" cy="1349830"/>
          </a:xfrm>
          <a:prstGeom prst="rect">
            <a:avLst/>
          </a:prstGeom>
        </p:spPr>
      </p:pic>
    </p:spTree>
    <p:extLst>
      <p:ext uri="{BB962C8B-B14F-4D97-AF65-F5344CB8AC3E}">
        <p14:creationId xmlns="" xmlns:p14="http://schemas.microsoft.com/office/powerpoint/2010/main" val="918581589"/>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8)">
                                      <p:cBhvr>
                                        <p:cTn id="10" dur="2000"/>
                                        <p:tgtEl>
                                          <p:spTgt spid="11"/>
                                        </p:tgtEl>
                                      </p:cBhvr>
                                    </p:animEffect>
                                  </p:childTnLst>
                                </p:cTn>
                              </p:par>
                              <p:par>
                                <p:cTn id="11" presetID="21"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8)">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8"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heel(8)">
                                      <p:cBhvr>
                                        <p:cTn id="18" dur="2000"/>
                                        <p:tgtEl>
                                          <p:spTgt spid="25"/>
                                        </p:tgtEl>
                                      </p:cBhvr>
                                    </p:animEffect>
                                  </p:childTnLst>
                                </p:cTn>
                              </p:par>
                              <p:par>
                                <p:cTn id="19" presetID="21" presetClass="entr" presetSubtype="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8)">
                                      <p:cBhvr>
                                        <p:cTn id="21" dur="2000"/>
                                        <p:tgtEl>
                                          <p:spTgt spid="14"/>
                                        </p:tgtEl>
                                      </p:cBhvr>
                                    </p:animEffect>
                                  </p:childTnLst>
                                </p:cTn>
                              </p:par>
                              <p:par>
                                <p:cTn id="22" presetID="21" presetClass="entr" presetSubtype="8"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heel(8)">
                                      <p:cBhvr>
                                        <p:cTn id="24" dur="2000"/>
                                        <p:tgtEl>
                                          <p:spTgt spid="22"/>
                                        </p:tgtEl>
                                      </p:cBhvr>
                                    </p:animEffect>
                                  </p:childTnLst>
                                </p:cTn>
                              </p:par>
                              <p:par>
                                <p:cTn id="25" presetID="21" presetClass="entr" presetSubtype="8"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heel(8)">
                                      <p:cBhvr>
                                        <p:cTn id="27" dur="2000"/>
                                        <p:tgtEl>
                                          <p:spTgt spid="16"/>
                                        </p:tgtEl>
                                      </p:cBhvr>
                                    </p:animEffect>
                                  </p:childTnLst>
                                </p:cTn>
                              </p:par>
                              <p:par>
                                <p:cTn id="28" presetID="21" presetClass="entr" presetSubtype="8"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heel(8)">
                                      <p:cBhvr>
                                        <p:cTn id="30" dur="2000"/>
                                        <p:tgtEl>
                                          <p:spTgt spid="18"/>
                                        </p:tgtEl>
                                      </p:cBhvr>
                                    </p:animEffect>
                                  </p:childTnLst>
                                </p:cTn>
                              </p:par>
                              <p:par>
                                <p:cTn id="31" presetID="21" presetClass="entr" presetSubtype="8"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heel(8)">
                                      <p:cBhvr>
                                        <p:cTn id="33" dur="2000"/>
                                        <p:tgtEl>
                                          <p:spTgt spid="13"/>
                                        </p:tgtEl>
                                      </p:cBhvr>
                                    </p:animEffect>
                                  </p:childTnLst>
                                </p:cTn>
                              </p:par>
                              <p:par>
                                <p:cTn id="34" presetID="21" presetClass="entr" presetSubtype="8"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heel(8)">
                                      <p:cBhvr>
                                        <p:cTn id="36" dur="2000"/>
                                        <p:tgtEl>
                                          <p:spTgt spid="21"/>
                                        </p:tgtEl>
                                      </p:cBhvr>
                                    </p:animEffect>
                                  </p:childTnLst>
                                </p:cTn>
                              </p:par>
                              <p:par>
                                <p:cTn id="37" presetID="21" presetClass="entr" presetSubtype="8"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heel(8)">
                                      <p:cBhvr>
                                        <p:cTn id="39" dur="2000"/>
                                        <p:tgtEl>
                                          <p:spTgt spid="15"/>
                                        </p:tgtEl>
                                      </p:cBhvr>
                                    </p:animEffect>
                                  </p:childTnLst>
                                </p:cTn>
                              </p:par>
                              <p:par>
                                <p:cTn id="40" presetID="21" presetClass="entr" presetSubtype="8"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heel(8)">
                                      <p:cBhvr>
                                        <p:cTn id="42" dur="2000"/>
                                        <p:tgtEl>
                                          <p:spTgt spid="24"/>
                                        </p:tgtEl>
                                      </p:cBhvr>
                                    </p:animEffect>
                                  </p:childTnLst>
                                </p:cTn>
                              </p:par>
                              <p:par>
                                <p:cTn id="43" presetID="21" presetClass="entr" presetSubtype="8"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heel(8)">
                                      <p:cBhvr>
                                        <p:cTn id="45" dur="2000"/>
                                        <p:tgtEl>
                                          <p:spTgt spid="19"/>
                                        </p:tgtEl>
                                      </p:cBhvr>
                                    </p:animEffect>
                                  </p:childTnLst>
                                </p:cTn>
                              </p:par>
                              <p:par>
                                <p:cTn id="46" presetID="21" presetClass="entr" presetSubtype="8"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heel(8)">
                                      <p:cBhvr>
                                        <p:cTn id="48"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1"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ction Button: Back or Previous 23">
            <a:hlinkClick r:id="" action="ppaction://hlinkshowjump?jump=previousslide" highlightClick="1"/>
          </p:cNvPr>
          <p:cNvSpPr/>
          <p:nvPr/>
        </p:nvSpPr>
        <p:spPr>
          <a:xfrm>
            <a:off x="683623" y="6466565"/>
            <a:ext cx="362552" cy="36896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ction Button: Forward or Next 24">
            <a:hlinkClick r:id="" action="ppaction://hlinkshowjump?jump=nextslide" highlightClick="1"/>
          </p:cNvPr>
          <p:cNvSpPr/>
          <p:nvPr/>
        </p:nvSpPr>
        <p:spPr>
          <a:xfrm>
            <a:off x="12609095" y="6585835"/>
            <a:ext cx="395705" cy="36896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74035" y="99392"/>
            <a:ext cx="11787808" cy="65598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rgbClr val="002060"/>
                </a:solidFill>
              </a:ln>
            </a:endParaRPr>
          </a:p>
        </p:txBody>
      </p:sp>
      <p:graphicFrame>
        <p:nvGraphicFramePr>
          <p:cNvPr id="27" name="Table 26"/>
          <p:cNvGraphicFramePr>
            <a:graphicFrameLocks noGrp="1"/>
          </p:cNvGraphicFramePr>
          <p:nvPr>
            <p:extLst>
              <p:ext uri="{D42A27DB-BD31-4B8C-83A1-F6EECF244321}">
                <p14:modId xmlns="" xmlns:p14="http://schemas.microsoft.com/office/powerpoint/2010/main" val="1480569174"/>
              </p:ext>
            </p:extLst>
          </p:nvPr>
        </p:nvGraphicFramePr>
        <p:xfrm>
          <a:off x="1073426" y="296185"/>
          <a:ext cx="2350399" cy="6194657"/>
        </p:xfrm>
        <a:graphic>
          <a:graphicData uri="http://schemas.openxmlformats.org/drawingml/2006/table">
            <a:tbl>
              <a:tblPr>
                <a:tableStyleId>{5C22544A-7EE6-4342-B048-85BDC9FD1C3A}</a:tableStyleId>
              </a:tblPr>
              <a:tblGrid>
                <a:gridCol w="2350399"/>
              </a:tblGrid>
              <a:tr h="1421489">
                <a:tc>
                  <a:txBody>
                    <a:bodyPr/>
                    <a:lstStyle/>
                    <a:p>
                      <a:pPr marL="0" marR="0" indent="0" algn="ctr" defTabSz="487695" rtl="0" eaLnBrk="1" fontAlgn="auto" latinLnBrk="0" hangingPunct="1">
                        <a:lnSpc>
                          <a:spcPct val="100000"/>
                        </a:lnSpc>
                        <a:spcBef>
                          <a:spcPts val="0"/>
                        </a:spcBef>
                        <a:spcAft>
                          <a:spcPts val="0"/>
                        </a:spcAft>
                        <a:buClrTx/>
                        <a:buSzTx/>
                        <a:buFontTx/>
                        <a:buNone/>
                        <a:tabLst/>
                        <a:defRPr/>
                      </a:pPr>
                      <a:r>
                        <a:rPr lang="bn-BD" sz="4800" b="0" cap="none" spc="0" dirty="0" smtClean="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সিপিইউ</a:t>
                      </a:r>
                      <a:endParaRPr lang="en-US" sz="4800" b="0" cap="none" spc="0" dirty="0" smtClean="0">
                        <a:ln w="0"/>
                        <a:solidFill>
                          <a:srgbClr val="002060"/>
                        </a:solidFill>
                        <a:effectLst>
                          <a:outerShdw blurRad="38100" dist="19050" dir="2700000" algn="tl" rotWithShape="0">
                            <a:schemeClr val="dk1">
                              <a:alpha val="40000"/>
                            </a:schemeClr>
                          </a:outerShdw>
                        </a:effectLst>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60498">
                <a:tc>
                  <a:txBody>
                    <a:bodyPr/>
                    <a:lstStyle/>
                    <a:p>
                      <a:endParaRPr lang="bn-BD" dirty="0" smtClean="0"/>
                    </a:p>
                    <a:p>
                      <a:endParaRPr lang="bn-BD" dirty="0" smtClean="0"/>
                    </a:p>
                    <a:p>
                      <a:endParaRPr lang="bn-BD" dirty="0" smtClean="0"/>
                    </a:p>
                    <a:p>
                      <a:endParaRPr lang="bn-BD" dirty="0" smtClean="0"/>
                    </a:p>
                    <a:p>
                      <a:endParaRPr lang="bn-BD" dirty="0" smtClean="0"/>
                    </a:p>
                    <a:p>
                      <a:endParaRPr lang="bn-BD" dirty="0" smtClean="0"/>
                    </a:p>
                    <a:p>
                      <a:endParaRPr lang="bn-BD" dirty="0" smtClean="0"/>
                    </a:p>
                    <a:p>
                      <a:endParaRPr lang="bn-BD" dirty="0" smtClean="0"/>
                    </a:p>
                    <a:p>
                      <a:endParaRPr lang="bn-BD" dirty="0" smtClean="0"/>
                    </a:p>
                    <a:p>
                      <a:endParaRPr lang="bn-BD" dirty="0" smtClean="0"/>
                    </a:p>
                    <a:p>
                      <a:endParaRPr lang="bn-BD" dirty="0" smtClean="0"/>
                    </a:p>
                    <a:p>
                      <a:endParaRPr lang="bn-BD" dirty="0" smtClean="0"/>
                    </a:p>
                    <a:p>
                      <a:endParaRPr lang="bn-BD" dirty="0" smtClean="0"/>
                    </a:p>
                    <a:p>
                      <a:endParaRPr lang="bn-BD" dirty="0" smtClean="0"/>
                    </a:p>
                    <a:p>
                      <a:endParaRPr lang="bn-BD" dirty="0" smtClean="0"/>
                    </a:p>
                    <a:p>
                      <a:endParaRPr lang="bn-BD"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3426" y="1409419"/>
            <a:ext cx="2260458" cy="464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9" name="Table 18"/>
          <p:cNvGraphicFramePr>
            <a:graphicFrameLocks noGrp="1"/>
          </p:cNvGraphicFramePr>
          <p:nvPr>
            <p:extLst>
              <p:ext uri="{D42A27DB-BD31-4B8C-83A1-F6EECF244321}">
                <p14:modId xmlns="" xmlns:p14="http://schemas.microsoft.com/office/powerpoint/2010/main" val="1406597186"/>
              </p:ext>
            </p:extLst>
          </p:nvPr>
        </p:nvGraphicFramePr>
        <p:xfrm>
          <a:off x="8746435" y="218660"/>
          <a:ext cx="3717235" cy="6394704"/>
        </p:xfrm>
        <a:graphic>
          <a:graphicData uri="http://schemas.openxmlformats.org/drawingml/2006/table">
            <a:tbl>
              <a:tblPr>
                <a:tableStyleId>{5C22544A-7EE6-4342-B048-85BDC9FD1C3A}</a:tableStyleId>
              </a:tblPr>
              <a:tblGrid>
                <a:gridCol w="1989446"/>
                <a:gridCol w="1727789"/>
              </a:tblGrid>
              <a:tr h="1270527">
                <a:tc gridSpan="2">
                  <a:txBody>
                    <a:bodyPr/>
                    <a:lstStyle/>
                    <a:p>
                      <a:pPr marL="0" marR="0" indent="0" algn="ctr" defTabSz="487695" rtl="0" eaLnBrk="1" fontAlgn="auto" latinLnBrk="0" hangingPunct="1">
                        <a:lnSpc>
                          <a:spcPct val="100000"/>
                        </a:lnSpc>
                        <a:spcBef>
                          <a:spcPts val="0"/>
                        </a:spcBef>
                        <a:spcAft>
                          <a:spcPts val="0"/>
                        </a:spcAft>
                        <a:buClrTx/>
                        <a:buSzTx/>
                        <a:buFontTx/>
                        <a:buNone/>
                        <a:tabLst/>
                        <a:defRPr/>
                      </a:pPr>
                      <a:r>
                        <a:rPr lang="bn-BD" sz="4400" b="0" cap="none" spc="0" dirty="0" smtClean="0">
                          <a:ln w="0"/>
                          <a:solidFill>
                            <a:srgbClr val="00206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আউটপুট ডিভাইস</a:t>
                      </a:r>
                      <a:endParaRPr lang="en-US" sz="4400" b="0" cap="none" spc="0" dirty="0" smtClean="0">
                        <a:ln w="0"/>
                        <a:solidFill>
                          <a:srgbClr val="002060"/>
                        </a:solidFill>
                        <a:effectLst>
                          <a:outerShdw blurRad="38100" dist="19050" dir="2700000" algn="tl" rotWithShape="0">
                            <a:schemeClr val="dk1">
                              <a:alpha val="40000"/>
                            </a:schemeClr>
                          </a:outerShdw>
                        </a:effectLst>
                      </a:endParaRPr>
                    </a:p>
                    <a:p>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06058">
                <a:tc>
                  <a:txBody>
                    <a:bodyPr/>
                    <a:lstStyle/>
                    <a:p>
                      <a:pPr algn="ctr"/>
                      <a:endParaRPr lang="bn-BD" dirty="0" smtClean="0"/>
                    </a:p>
                    <a:p>
                      <a:pPr algn="ctr"/>
                      <a:endParaRPr lang="bn-BD" dirty="0" smtClean="0"/>
                    </a:p>
                    <a:p>
                      <a:pPr algn="ctr"/>
                      <a:endParaRPr lang="bn-BD" dirty="0" smtClean="0"/>
                    </a:p>
                    <a:p>
                      <a:pPr algn="ctr"/>
                      <a:endParaRPr lang="bn-BD" dirty="0" smtClean="0"/>
                    </a:p>
                    <a:p>
                      <a:pPr algn="ctr"/>
                      <a:endParaRPr lang="bn-BD" dirty="0" smtClean="0"/>
                    </a:p>
                    <a:p>
                      <a:pPr algn="ctr"/>
                      <a:endParaRPr lang="bn-BD" dirty="0" smtClean="0"/>
                    </a:p>
                    <a:p>
                      <a:pPr marL="0" marR="0" indent="0" algn="ctr" defTabSz="487695" rtl="0" eaLnBrk="1" fontAlgn="auto" latinLnBrk="0" hangingPunct="1">
                        <a:lnSpc>
                          <a:spcPct val="100000"/>
                        </a:lnSpc>
                        <a:spcBef>
                          <a:spcPts val="0"/>
                        </a:spcBef>
                        <a:spcAft>
                          <a:spcPts val="0"/>
                        </a:spcAft>
                        <a:buClrTx/>
                        <a:buSzTx/>
                        <a:buFontTx/>
                        <a:buNone/>
                        <a:tabLst/>
                        <a:defRPr/>
                      </a:pPr>
                      <a:r>
                        <a:rPr lang="bn-BD" sz="3600" dirty="0" smtClean="0">
                          <a:latin typeface="NikoshBAN" panose="02000000000000000000" pitchFamily="2" charset="0"/>
                          <a:cs typeface="NikoshBAN" panose="02000000000000000000" pitchFamily="2" charset="0"/>
                        </a:rPr>
                        <a:t>মনিটর</a:t>
                      </a:r>
                      <a:endParaRPr lang="en-US" sz="3600" dirty="0" smtClean="0">
                        <a:latin typeface="NikoshBAN" panose="02000000000000000000" pitchFamily="2" charset="0"/>
                        <a:cs typeface="NikoshBAN" panose="02000000000000000000" pitchFamily="2" charset="0"/>
                      </a:endParaRP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bn-BD" dirty="0" smtClean="0"/>
                    </a:p>
                    <a:p>
                      <a:pPr algn="ctr"/>
                      <a:endParaRPr lang="bn-BD" dirty="0" smtClean="0"/>
                    </a:p>
                    <a:p>
                      <a:pPr algn="ctr"/>
                      <a:endParaRPr lang="bn-BD" dirty="0" smtClean="0"/>
                    </a:p>
                    <a:p>
                      <a:pPr algn="ctr"/>
                      <a:endParaRPr lang="bn-BD" dirty="0" smtClean="0"/>
                    </a:p>
                    <a:p>
                      <a:pPr algn="ctr"/>
                      <a:endParaRPr lang="bn-BD" dirty="0" smtClean="0"/>
                    </a:p>
                    <a:p>
                      <a:pPr algn="ctr"/>
                      <a:endParaRPr lang="bn-BD" dirty="0" smtClean="0"/>
                    </a:p>
                    <a:p>
                      <a:pPr algn="ctr"/>
                      <a:r>
                        <a:rPr lang="bn-BD" sz="3600" dirty="0" smtClean="0">
                          <a:latin typeface="NikoshBAN" panose="02000000000000000000" pitchFamily="2" charset="0"/>
                          <a:cs typeface="NikoshBAN" panose="02000000000000000000" pitchFamily="2" charset="0"/>
                        </a:rPr>
                        <a:t>প্রিন্টার </a:t>
                      </a:r>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22406">
                <a:tc>
                  <a:txBody>
                    <a:bodyPr/>
                    <a:lstStyle/>
                    <a:p>
                      <a:pPr algn="ctr"/>
                      <a:endParaRPr lang="bn-BD" dirty="0" smtClean="0"/>
                    </a:p>
                    <a:p>
                      <a:pPr algn="ctr"/>
                      <a:endParaRPr lang="bn-BD" dirty="0" smtClean="0"/>
                    </a:p>
                    <a:p>
                      <a:pPr algn="ctr"/>
                      <a:endParaRPr lang="bn-BD" dirty="0" smtClean="0"/>
                    </a:p>
                    <a:p>
                      <a:pPr algn="ctr"/>
                      <a:endParaRPr lang="bn-BD" dirty="0" smtClean="0"/>
                    </a:p>
                    <a:p>
                      <a:pPr algn="ctr"/>
                      <a:endParaRPr lang="bn-BD" dirty="0" smtClean="0"/>
                    </a:p>
                    <a:p>
                      <a:pPr algn="ctr"/>
                      <a:endParaRPr lang="bn-BD" dirty="0" smtClean="0"/>
                    </a:p>
                    <a:p>
                      <a:pPr algn="ctr"/>
                      <a:r>
                        <a:rPr lang="bn-BD" sz="2800" dirty="0" smtClean="0">
                          <a:latin typeface="NikoshBAN" panose="02000000000000000000" pitchFamily="2" charset="0"/>
                          <a:cs typeface="NikoshBAN" panose="02000000000000000000" pitchFamily="2" charset="0"/>
                        </a:rPr>
                        <a:t>ভীডিও প্রজেক্টর</a:t>
                      </a:r>
                      <a:r>
                        <a:rPr lang="bn-BD" sz="2800" baseline="0" dirty="0" smtClean="0">
                          <a:latin typeface="NikoshBAN" panose="02000000000000000000" pitchFamily="2" charset="0"/>
                          <a:cs typeface="NikoshBAN" panose="02000000000000000000" pitchFamily="2" charset="0"/>
                        </a:rPr>
                        <a:t> </a:t>
                      </a:r>
                      <a:endParaRPr lang="bn-BD" sz="2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bn-BD" dirty="0" smtClean="0"/>
                    </a:p>
                    <a:p>
                      <a:pPr algn="ctr"/>
                      <a:endParaRPr lang="bn-BD" dirty="0" smtClean="0"/>
                    </a:p>
                    <a:p>
                      <a:pPr algn="ctr"/>
                      <a:endParaRPr lang="bn-BD" dirty="0" smtClean="0"/>
                    </a:p>
                    <a:p>
                      <a:pPr algn="ctr"/>
                      <a:endParaRPr lang="bn-BD" dirty="0" smtClean="0"/>
                    </a:p>
                    <a:p>
                      <a:pPr algn="ctr"/>
                      <a:endParaRPr lang="bn-BD" dirty="0" smtClean="0"/>
                    </a:p>
                    <a:p>
                      <a:pPr algn="ctr"/>
                      <a:endParaRPr lang="bn-BD" dirty="0" smtClean="0"/>
                    </a:p>
                    <a:p>
                      <a:pPr algn="ctr"/>
                      <a:r>
                        <a:rPr lang="bn-BD" sz="3600" dirty="0" smtClean="0">
                          <a:latin typeface="NikoshBAN" panose="02000000000000000000" pitchFamily="2" charset="0"/>
                          <a:cs typeface="NikoshBAN" panose="02000000000000000000" pitchFamily="2" charset="0"/>
                        </a:rPr>
                        <a:t>স্পিকার</a:t>
                      </a:r>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20" name="Picture 1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817966" y="1649897"/>
            <a:ext cx="1832175" cy="1466795"/>
          </a:xfrm>
          <a:prstGeom prst="rect">
            <a:avLst/>
          </a:prstGeom>
        </p:spPr>
      </p:pic>
      <p:pic>
        <p:nvPicPr>
          <p:cNvPr id="21" name="Picture 2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832964" y="1637017"/>
            <a:ext cx="1551193" cy="1475599"/>
          </a:xfrm>
          <a:prstGeom prst="rect">
            <a:avLst/>
          </a:prstGeom>
        </p:spPr>
      </p:pic>
      <p:pic>
        <p:nvPicPr>
          <p:cNvPr id="22" name="Picture 2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0760700" y="4349065"/>
            <a:ext cx="1663214" cy="1549835"/>
          </a:xfrm>
          <a:prstGeom prst="rect">
            <a:avLst/>
          </a:prstGeom>
        </p:spPr>
      </p:pic>
      <p:pic>
        <p:nvPicPr>
          <p:cNvPr id="23" name="Picture 22"/>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8814275" y="4273826"/>
            <a:ext cx="1861394" cy="1588891"/>
          </a:xfrm>
          <a:prstGeom prst="rect">
            <a:avLst/>
          </a:prstGeom>
        </p:spPr>
      </p:pic>
      <p:graphicFrame>
        <p:nvGraphicFramePr>
          <p:cNvPr id="17" name="Table 16"/>
          <p:cNvGraphicFramePr>
            <a:graphicFrameLocks noGrp="1"/>
          </p:cNvGraphicFramePr>
          <p:nvPr>
            <p:extLst>
              <p:ext uri="{D42A27DB-BD31-4B8C-83A1-F6EECF244321}">
                <p14:modId xmlns="" xmlns:p14="http://schemas.microsoft.com/office/powerpoint/2010/main" val="2443964846"/>
              </p:ext>
            </p:extLst>
          </p:nvPr>
        </p:nvGraphicFramePr>
        <p:xfrm>
          <a:off x="3597699" y="868679"/>
          <a:ext cx="4967181" cy="5736336"/>
        </p:xfrm>
        <a:graphic>
          <a:graphicData uri="http://schemas.openxmlformats.org/drawingml/2006/table">
            <a:tbl>
              <a:tblPr>
                <a:tableStyleId>{5C22544A-7EE6-4342-B048-85BDC9FD1C3A}</a:tableStyleId>
              </a:tblPr>
              <a:tblGrid>
                <a:gridCol w="1655727"/>
                <a:gridCol w="1655727"/>
                <a:gridCol w="1655727"/>
              </a:tblGrid>
              <a:tr h="822961">
                <a:tc gridSpan="3">
                  <a:txBody>
                    <a:bodyPr/>
                    <a:lstStyle/>
                    <a:p>
                      <a:pPr marL="0" marR="0" indent="0" algn="ctr" defTabSz="487695" rtl="0" eaLnBrk="1" fontAlgn="auto" latinLnBrk="0" hangingPunct="1">
                        <a:lnSpc>
                          <a:spcPct val="100000"/>
                        </a:lnSpc>
                        <a:spcBef>
                          <a:spcPts val="0"/>
                        </a:spcBef>
                        <a:spcAft>
                          <a:spcPts val="0"/>
                        </a:spcAft>
                        <a:buClrTx/>
                        <a:buSzTx/>
                        <a:buFontTx/>
                        <a:buNone/>
                        <a:tabLst/>
                        <a:defRPr/>
                      </a:pPr>
                      <a:r>
                        <a:rPr lang="en-US" sz="4800" b="0" cap="none" spc="0" baseline="0" dirty="0" smtClean="0">
                          <a:ln w="0"/>
                          <a:solidFill>
                            <a:schemeClr val="accent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4800" b="0" cap="none" spc="0" dirty="0" smtClean="0">
                          <a:ln w="0"/>
                          <a:solidFill>
                            <a:schemeClr val="accent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ইনপুট ডিভাইস</a:t>
                      </a:r>
                      <a:endParaRPr lang="en-US" sz="4800" b="0" cap="none" spc="0" dirty="0" smtClean="0">
                        <a:ln w="0"/>
                        <a:solidFill>
                          <a:schemeClr val="accent1"/>
                        </a:solidFill>
                        <a:effectLst>
                          <a:outerShdw blurRad="38100" dist="19050" dir="2700000" algn="tl" rotWithShape="0">
                            <a:schemeClr val="dk1">
                              <a:alpha val="40000"/>
                            </a:schemeClr>
                          </a:outerShdw>
                        </a:effectLst>
                      </a:endParaRPr>
                    </a:p>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95017">
                <a:tc>
                  <a:txBody>
                    <a:bodyPr/>
                    <a:lstStyle/>
                    <a:p>
                      <a:pPr algn="ctr"/>
                      <a:endParaRPr lang="bn-BD" dirty="0" smtClean="0"/>
                    </a:p>
                    <a:p>
                      <a:pPr algn="ctr"/>
                      <a:endParaRPr lang="bn-BD" dirty="0" smtClean="0"/>
                    </a:p>
                    <a:p>
                      <a:pPr algn="ctr"/>
                      <a:endParaRPr lang="bn-BD" dirty="0" smtClean="0"/>
                    </a:p>
                    <a:p>
                      <a:pPr algn="ctr"/>
                      <a:endParaRPr lang="bn-BD" dirty="0" smtClean="0"/>
                    </a:p>
                    <a:p>
                      <a:pPr algn="ctr"/>
                      <a:endParaRPr lang="bn-BD" dirty="0" smtClean="0"/>
                    </a:p>
                    <a:p>
                      <a:pPr algn="ctr"/>
                      <a:endParaRPr lang="bn-BD" dirty="0" smtClean="0"/>
                    </a:p>
                    <a:p>
                      <a:pPr marL="0" marR="0" indent="0" algn="ctr" defTabSz="487695" rtl="0" eaLnBrk="1" fontAlgn="auto" latinLnBrk="0" hangingPunct="1">
                        <a:lnSpc>
                          <a:spcPct val="100000"/>
                        </a:lnSpc>
                        <a:spcBef>
                          <a:spcPts val="0"/>
                        </a:spcBef>
                        <a:spcAft>
                          <a:spcPts val="0"/>
                        </a:spcAft>
                        <a:buClrTx/>
                        <a:buSzTx/>
                        <a:buFontTx/>
                        <a:buNone/>
                        <a:tabLst/>
                        <a:defRPr/>
                      </a:pPr>
                      <a:r>
                        <a:rPr lang="bn-BD" sz="3600" dirty="0" smtClean="0">
                          <a:latin typeface="NikoshBAN" panose="02000000000000000000" pitchFamily="2" charset="0"/>
                          <a:cs typeface="NikoshBAN" panose="02000000000000000000" pitchFamily="2" charset="0"/>
                        </a:rPr>
                        <a:t>ক্যামেরা</a:t>
                      </a:r>
                      <a:endParaRPr lang="bn-BD" sz="3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bn-BD" dirty="0" smtClean="0"/>
                    </a:p>
                    <a:p>
                      <a:pPr algn="ctr"/>
                      <a:endParaRPr lang="bn-BD" dirty="0" smtClean="0"/>
                    </a:p>
                    <a:p>
                      <a:pPr algn="ctr"/>
                      <a:endParaRPr lang="bn-BD" dirty="0" smtClean="0"/>
                    </a:p>
                    <a:p>
                      <a:pPr algn="ctr"/>
                      <a:endParaRPr lang="bn-BD" dirty="0" smtClean="0"/>
                    </a:p>
                    <a:p>
                      <a:pPr algn="ctr"/>
                      <a:endParaRPr lang="bn-BD" dirty="0" smtClean="0"/>
                    </a:p>
                    <a:p>
                      <a:pPr algn="ctr"/>
                      <a:endParaRPr lang="bn-BD" dirty="0" smtClean="0"/>
                    </a:p>
                    <a:p>
                      <a:pPr algn="ctr"/>
                      <a:r>
                        <a:rPr lang="bn-BD" sz="3600" dirty="0" smtClean="0">
                          <a:latin typeface="NikoshBAN" panose="02000000000000000000" pitchFamily="2" charset="0"/>
                          <a:cs typeface="NikoshBAN" panose="02000000000000000000" pitchFamily="2" charset="0"/>
                        </a:rPr>
                        <a:t>কী বোর্ড </a:t>
                      </a:r>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bn-BD" dirty="0" smtClean="0"/>
                    </a:p>
                    <a:p>
                      <a:pPr algn="ctr"/>
                      <a:endParaRPr lang="bn-BD" dirty="0" smtClean="0"/>
                    </a:p>
                    <a:p>
                      <a:pPr algn="ctr"/>
                      <a:endParaRPr lang="bn-BD" dirty="0" smtClean="0"/>
                    </a:p>
                    <a:p>
                      <a:pPr algn="ctr"/>
                      <a:endParaRPr lang="bn-BD" dirty="0" smtClean="0"/>
                    </a:p>
                    <a:p>
                      <a:pPr algn="ctr"/>
                      <a:endParaRPr lang="bn-BD" dirty="0" smtClean="0"/>
                    </a:p>
                    <a:p>
                      <a:pPr algn="ctr"/>
                      <a:endParaRPr lang="bn-BD" dirty="0" smtClean="0"/>
                    </a:p>
                    <a:p>
                      <a:pPr algn="ctr"/>
                      <a:r>
                        <a:rPr lang="bn-BD" sz="2400" dirty="0" smtClean="0">
                          <a:latin typeface="NikoshBAN" panose="02000000000000000000" pitchFamily="2" charset="0"/>
                          <a:cs typeface="NikoshBAN" panose="02000000000000000000" pitchFamily="2" charset="0"/>
                        </a:rPr>
                        <a:t>ভীডিও ক্যামেরা </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95017">
                <a:tc>
                  <a:txBody>
                    <a:bodyPr/>
                    <a:lstStyle/>
                    <a:p>
                      <a:pPr algn="ctr"/>
                      <a:endParaRPr lang="bn-BD" dirty="0" smtClean="0"/>
                    </a:p>
                    <a:p>
                      <a:pPr algn="ctr"/>
                      <a:endParaRPr lang="bn-BD" dirty="0" smtClean="0"/>
                    </a:p>
                    <a:p>
                      <a:pPr algn="ctr"/>
                      <a:endParaRPr lang="bn-BD" dirty="0" smtClean="0"/>
                    </a:p>
                    <a:p>
                      <a:pPr algn="ctr"/>
                      <a:endParaRPr lang="bn-BD" dirty="0" smtClean="0"/>
                    </a:p>
                    <a:p>
                      <a:pPr algn="ctr"/>
                      <a:endParaRPr lang="bn-BD" dirty="0" smtClean="0"/>
                    </a:p>
                    <a:p>
                      <a:pPr algn="ctr"/>
                      <a:endParaRPr lang="bn-BD" dirty="0" smtClean="0"/>
                    </a:p>
                    <a:p>
                      <a:pPr algn="ctr"/>
                      <a:r>
                        <a:rPr lang="bn-BD" sz="3600" dirty="0" smtClean="0">
                          <a:latin typeface="NikoshBAN" panose="02000000000000000000" pitchFamily="2" charset="0"/>
                          <a:cs typeface="NikoshBAN" panose="02000000000000000000" pitchFamily="2" charset="0"/>
                        </a:rPr>
                        <a:t>পেনড্রাইভ</a:t>
                      </a:r>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bn-BD" dirty="0" smtClean="0"/>
                    </a:p>
                    <a:p>
                      <a:pPr algn="ctr"/>
                      <a:endParaRPr lang="bn-BD" dirty="0" smtClean="0"/>
                    </a:p>
                    <a:p>
                      <a:pPr algn="ctr"/>
                      <a:endParaRPr lang="bn-BD" dirty="0" smtClean="0"/>
                    </a:p>
                    <a:p>
                      <a:pPr algn="ctr"/>
                      <a:endParaRPr lang="bn-BD" dirty="0" smtClean="0"/>
                    </a:p>
                    <a:p>
                      <a:pPr algn="ctr"/>
                      <a:endParaRPr lang="bn-BD" dirty="0" smtClean="0"/>
                    </a:p>
                    <a:p>
                      <a:pPr algn="ctr"/>
                      <a:endParaRPr lang="bn-BD" dirty="0" smtClean="0"/>
                    </a:p>
                    <a:p>
                      <a:pPr algn="ctr"/>
                      <a:r>
                        <a:rPr lang="bn-BD" sz="3600" dirty="0" smtClean="0">
                          <a:latin typeface="NikoshBAN" panose="02000000000000000000" pitchFamily="2" charset="0"/>
                          <a:cs typeface="NikoshBAN" panose="02000000000000000000" pitchFamily="2" charset="0"/>
                        </a:rPr>
                        <a:t>সিডি </a:t>
                      </a:r>
                      <a:endParaRPr lang="bn-BD" sz="3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bn-BD" dirty="0" smtClean="0"/>
                    </a:p>
                    <a:p>
                      <a:pPr algn="ctr"/>
                      <a:endParaRPr lang="bn-BD" dirty="0" smtClean="0"/>
                    </a:p>
                    <a:p>
                      <a:pPr algn="ctr"/>
                      <a:endParaRPr lang="bn-BD" dirty="0" smtClean="0"/>
                    </a:p>
                    <a:p>
                      <a:pPr algn="ctr"/>
                      <a:endParaRPr lang="bn-BD" dirty="0" smtClean="0"/>
                    </a:p>
                    <a:p>
                      <a:pPr algn="ctr"/>
                      <a:endParaRPr lang="bn-BD" dirty="0" smtClean="0"/>
                    </a:p>
                    <a:p>
                      <a:pPr algn="ctr"/>
                      <a:endParaRPr lang="bn-BD" dirty="0" smtClean="0"/>
                    </a:p>
                    <a:p>
                      <a:pPr algn="ctr"/>
                      <a:r>
                        <a:rPr lang="bn-BD" sz="3600" dirty="0" smtClean="0">
                          <a:latin typeface="NikoshBAN" panose="02000000000000000000" pitchFamily="2" charset="0"/>
                          <a:cs typeface="NikoshBAN" panose="02000000000000000000" pitchFamily="2" charset="0"/>
                        </a:rPr>
                        <a:t>মাউস</a:t>
                      </a:r>
                      <a:endParaRPr lang="en-US" sz="3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3" name="Picture 2"/>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3708337" y="2073901"/>
            <a:ext cx="1412285" cy="1286442"/>
          </a:xfrm>
          <a:prstGeom prst="rect">
            <a:avLst/>
          </a:prstGeom>
        </p:spPr>
      </p:pic>
      <p:pic>
        <p:nvPicPr>
          <p:cNvPr id="7" name="Picture 6"/>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710600" y="4438159"/>
            <a:ext cx="1402875" cy="1470320"/>
          </a:xfrm>
          <a:prstGeom prst="rect">
            <a:avLst/>
          </a:prstGeom>
        </p:spPr>
      </p:pic>
      <p:pic>
        <p:nvPicPr>
          <p:cNvPr id="5" name="Picture 4"/>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5317799" y="2068655"/>
            <a:ext cx="1543987" cy="1470091"/>
          </a:xfrm>
          <a:prstGeom prst="rect">
            <a:avLst/>
          </a:prstGeom>
        </p:spPr>
      </p:pic>
      <p:pic>
        <p:nvPicPr>
          <p:cNvPr id="4" name="Picture 3"/>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rot="10800000">
            <a:off x="5342564" y="4449147"/>
            <a:ext cx="1475678" cy="1597693"/>
          </a:xfrm>
          <a:prstGeom prst="rect">
            <a:avLst/>
          </a:prstGeom>
        </p:spPr>
      </p:pic>
      <p:pic>
        <p:nvPicPr>
          <p:cNvPr id="8" name="Picture 7"/>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6949916" y="2059935"/>
            <a:ext cx="1560789" cy="1439055"/>
          </a:xfrm>
          <a:prstGeom prst="rect">
            <a:avLst/>
          </a:prstGeom>
        </p:spPr>
      </p:pic>
      <p:pic>
        <p:nvPicPr>
          <p:cNvPr id="6" name="Picture 5"/>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6997149" y="4461196"/>
            <a:ext cx="1468912" cy="1617574"/>
          </a:xfrm>
          <a:prstGeom prst="rect">
            <a:avLst/>
          </a:prstGeom>
        </p:spPr>
      </p:pic>
      <p:sp>
        <p:nvSpPr>
          <p:cNvPr id="10" name="TextBox 9"/>
          <p:cNvSpPr txBox="1"/>
          <p:nvPr/>
        </p:nvSpPr>
        <p:spPr>
          <a:xfrm>
            <a:off x="5318760" y="198120"/>
            <a:ext cx="2987040" cy="830997"/>
          </a:xfrm>
          <a:prstGeom prst="rect">
            <a:avLst/>
          </a:prstGeom>
          <a:noFill/>
        </p:spPr>
        <p:txBody>
          <a:bodyPr wrap="square" rtlCol="0">
            <a:spAutoFit/>
          </a:bodyPr>
          <a:lstStyle/>
          <a:p>
            <a:r>
              <a:rPr lang="bn-BD" sz="4800" dirty="0" smtClean="0">
                <a:latin typeface="NikoshBAN" panose="02000000000000000000" pitchFamily="2" charset="0"/>
                <a:cs typeface="NikoshBAN" panose="02000000000000000000" pitchFamily="2" charset="0"/>
              </a:rPr>
              <a:t>উত্তরঃ</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4223511082"/>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8)">
                                      <p:cBhvr>
                                        <p:cTn id="7" dur="2000"/>
                                        <p:tgtEl>
                                          <p:spTgt spid="27"/>
                                        </p:tgtEl>
                                      </p:cBhvr>
                                    </p:animEffect>
                                  </p:childTnLst>
                                </p:cTn>
                              </p:par>
                              <p:par>
                                <p:cTn id="8" presetID="21"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8)">
                                      <p:cBhvr>
                                        <p:cTn id="10" dur="2000"/>
                                        <p:tgtEl>
                                          <p:spTgt spid="2"/>
                                        </p:tgtEl>
                                      </p:cBhvr>
                                    </p:animEffect>
                                  </p:childTnLst>
                                </p:cTn>
                              </p:par>
                              <p:par>
                                <p:cTn id="11" presetID="21" presetClass="entr" presetSubtype="8"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heel(8)">
                                      <p:cBhvr>
                                        <p:cTn id="13" dur="2000"/>
                                        <p:tgtEl>
                                          <p:spTgt spid="17"/>
                                        </p:tgtEl>
                                      </p:cBhvr>
                                    </p:animEffect>
                                  </p:childTnLst>
                                </p:cTn>
                              </p:par>
                              <p:par>
                                <p:cTn id="14" presetID="21"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8)">
                                      <p:cBhvr>
                                        <p:cTn id="16" dur="2000"/>
                                        <p:tgtEl>
                                          <p:spTgt spid="3"/>
                                        </p:tgtEl>
                                      </p:cBhvr>
                                    </p:animEffect>
                                  </p:childTnLst>
                                </p:cTn>
                              </p:par>
                              <p:par>
                                <p:cTn id="17" presetID="21"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8)">
                                      <p:cBhvr>
                                        <p:cTn id="19" dur="2000"/>
                                        <p:tgtEl>
                                          <p:spTgt spid="5"/>
                                        </p:tgtEl>
                                      </p:cBhvr>
                                    </p:animEffect>
                                  </p:childTnLst>
                                </p:cTn>
                              </p:par>
                              <p:par>
                                <p:cTn id="20" presetID="21" presetClass="entr" presetSubtype="8"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8)">
                                      <p:cBhvr>
                                        <p:cTn id="22" dur="2000"/>
                                        <p:tgtEl>
                                          <p:spTgt spid="8"/>
                                        </p:tgtEl>
                                      </p:cBhvr>
                                    </p:animEffect>
                                  </p:childTnLst>
                                </p:cTn>
                              </p:par>
                              <p:par>
                                <p:cTn id="23" presetID="21" presetClass="entr" presetSubtype="8"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heel(8)">
                                      <p:cBhvr>
                                        <p:cTn id="25" dur="2000"/>
                                        <p:tgtEl>
                                          <p:spTgt spid="6"/>
                                        </p:tgtEl>
                                      </p:cBhvr>
                                    </p:animEffect>
                                  </p:childTnLst>
                                </p:cTn>
                              </p:par>
                              <p:par>
                                <p:cTn id="26" presetID="21" presetClass="entr" presetSubtype="8"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8)">
                                      <p:cBhvr>
                                        <p:cTn id="28" dur="2000"/>
                                        <p:tgtEl>
                                          <p:spTgt spid="4"/>
                                        </p:tgtEl>
                                      </p:cBhvr>
                                    </p:animEffect>
                                  </p:childTnLst>
                                </p:cTn>
                              </p:par>
                              <p:par>
                                <p:cTn id="29" presetID="21" presetClass="entr" presetSubtype="8"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8)">
                                      <p:cBhvr>
                                        <p:cTn id="31" dur="2000"/>
                                        <p:tgtEl>
                                          <p:spTgt spid="7"/>
                                        </p:tgtEl>
                                      </p:cBhvr>
                                    </p:animEffect>
                                  </p:childTnLst>
                                </p:cTn>
                              </p:par>
                              <p:par>
                                <p:cTn id="32" presetID="21" presetClass="entr" presetSubtype="8"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heel(8)">
                                      <p:cBhvr>
                                        <p:cTn id="34" dur="2000"/>
                                        <p:tgtEl>
                                          <p:spTgt spid="19"/>
                                        </p:tgtEl>
                                      </p:cBhvr>
                                    </p:animEffect>
                                  </p:childTnLst>
                                </p:cTn>
                              </p:par>
                              <p:par>
                                <p:cTn id="35" presetID="21" presetClass="entr" presetSubtype="8"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heel(8)">
                                      <p:cBhvr>
                                        <p:cTn id="37" dur="2000"/>
                                        <p:tgtEl>
                                          <p:spTgt spid="20"/>
                                        </p:tgtEl>
                                      </p:cBhvr>
                                    </p:animEffect>
                                  </p:childTnLst>
                                </p:cTn>
                              </p:par>
                              <p:par>
                                <p:cTn id="38" presetID="21" presetClass="entr" presetSubtype="8"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heel(8)">
                                      <p:cBhvr>
                                        <p:cTn id="40" dur="2000"/>
                                        <p:tgtEl>
                                          <p:spTgt spid="21"/>
                                        </p:tgtEl>
                                      </p:cBhvr>
                                    </p:animEffect>
                                  </p:childTnLst>
                                </p:cTn>
                              </p:par>
                              <p:par>
                                <p:cTn id="41" presetID="21" presetClass="entr" presetSubtype="8"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heel(8)">
                                      <p:cBhvr>
                                        <p:cTn id="43" dur="2000"/>
                                        <p:tgtEl>
                                          <p:spTgt spid="22"/>
                                        </p:tgtEl>
                                      </p:cBhvr>
                                    </p:animEffect>
                                  </p:childTnLst>
                                </p:cTn>
                              </p:par>
                              <p:par>
                                <p:cTn id="44" presetID="21" presetClass="entr" presetSubtype="8"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heel(8)">
                                      <p:cBhvr>
                                        <p:cTn id="46"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ction Button: Back or Previous 20">
            <a:hlinkClick r:id="" action="ppaction://hlinkshowjump?jump=previousslide" highlightClick="1"/>
          </p:cNvPr>
          <p:cNvSpPr/>
          <p:nvPr/>
        </p:nvSpPr>
        <p:spPr>
          <a:xfrm>
            <a:off x="182880" y="6946232"/>
            <a:ext cx="362552" cy="36896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ction Button: Forward or Next 21">
            <a:hlinkClick r:id="" action="ppaction://hlinkshowjump?jump=nextslide" highlightClick="1"/>
          </p:cNvPr>
          <p:cNvSpPr/>
          <p:nvPr/>
        </p:nvSpPr>
        <p:spPr>
          <a:xfrm>
            <a:off x="12609095" y="6946232"/>
            <a:ext cx="395705" cy="36896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80308" y="86111"/>
            <a:ext cx="11999494" cy="68977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rgbClr val="002060"/>
                </a:solidFill>
              </a:ln>
            </a:endParaRPr>
          </a:p>
        </p:txBody>
      </p:sp>
      <p:sp>
        <p:nvSpPr>
          <p:cNvPr id="3" name="Rectangle 2"/>
          <p:cNvSpPr/>
          <p:nvPr/>
        </p:nvSpPr>
        <p:spPr>
          <a:xfrm>
            <a:off x="3536864" y="367784"/>
            <a:ext cx="5734262" cy="830997"/>
          </a:xfrm>
          <a:prstGeom prst="rect">
            <a:avLst/>
          </a:prstGeom>
        </p:spPr>
        <p:txBody>
          <a:bodyPr wrap="none">
            <a:spAutoFit/>
          </a:bodyPr>
          <a:lstStyle/>
          <a:p>
            <a:r>
              <a:rPr lang="bn-BD" sz="4800" dirty="0" smtClean="0">
                <a:solidFill>
                  <a:srgbClr val="0070C0"/>
                </a:solidFill>
                <a:latin typeface="NikoshBAN" panose="02000000000000000000" pitchFamily="2" charset="0"/>
                <a:cs typeface="NikoshBAN" panose="02000000000000000000" pitchFamily="2" charset="0"/>
              </a:rPr>
              <a:t>কম্পিউটার </a:t>
            </a:r>
            <a:r>
              <a:rPr lang="bn-BD" sz="4800" dirty="0">
                <a:solidFill>
                  <a:srgbClr val="0070C0"/>
                </a:solidFill>
                <a:latin typeface="NikoshBAN" panose="02000000000000000000" pitchFamily="2" charset="0"/>
                <a:cs typeface="NikoshBAN" panose="02000000000000000000" pitchFamily="2" charset="0"/>
              </a:rPr>
              <a:t>হার্ডওয়্যারের কাজ</a:t>
            </a:r>
            <a:endParaRPr lang="en-US" sz="4800" dirty="0">
              <a:solidFill>
                <a:srgbClr val="0070C0"/>
              </a:solidFill>
              <a:latin typeface="NikoshBAN" panose="02000000000000000000" pitchFamily="2" charset="0"/>
              <a:cs typeface="NikoshBAN" panose="02000000000000000000" pitchFamily="2" charset="0"/>
            </a:endParaRPr>
          </a:p>
        </p:txBody>
      </p:sp>
      <p:sp>
        <p:nvSpPr>
          <p:cNvPr id="6" name="Rectangle 5"/>
          <p:cNvSpPr/>
          <p:nvPr/>
        </p:nvSpPr>
        <p:spPr>
          <a:xfrm>
            <a:off x="1249096" y="1399492"/>
            <a:ext cx="9145452" cy="646331"/>
          </a:xfrm>
          <a:prstGeom prst="rect">
            <a:avLst/>
          </a:prstGeom>
        </p:spPr>
        <p:txBody>
          <a:bodyPr wrap="none">
            <a:spAutoFit/>
          </a:bodyPr>
          <a:lstStyle/>
          <a:p>
            <a:pPr marL="571500" indent="-571500">
              <a:buFont typeface="Wingdings" panose="05000000000000000000" pitchFamily="2" charset="2"/>
              <a:buChar char="Ø"/>
            </a:pPr>
            <a:r>
              <a:rPr lang="bn-BD" sz="3600" dirty="0">
                <a:latin typeface="NikoshBAN" panose="02000000000000000000" pitchFamily="2" charset="0"/>
                <a:cs typeface="NikoshBAN" panose="02000000000000000000" pitchFamily="2" charset="0"/>
              </a:rPr>
              <a:t>আউটপুট ও ইনপুট অংশের সাথে কাজের সমন্বয় বিধান করা </a:t>
            </a:r>
            <a:endParaRPr lang="en-US" sz="3600" dirty="0">
              <a:latin typeface="NikoshBAN" panose="02000000000000000000" pitchFamily="2" charset="0"/>
              <a:cs typeface="NikoshBAN" panose="02000000000000000000" pitchFamily="2" charset="0"/>
            </a:endParaRPr>
          </a:p>
        </p:txBody>
      </p:sp>
      <p:sp>
        <p:nvSpPr>
          <p:cNvPr id="7" name="Rectangle 6"/>
          <p:cNvSpPr/>
          <p:nvPr/>
        </p:nvSpPr>
        <p:spPr>
          <a:xfrm>
            <a:off x="1238862" y="2113566"/>
            <a:ext cx="8045792" cy="646331"/>
          </a:xfrm>
          <a:prstGeom prst="rect">
            <a:avLst/>
          </a:prstGeom>
        </p:spPr>
        <p:txBody>
          <a:bodyPr wrap="none">
            <a:spAutoFit/>
          </a:bodyPr>
          <a:lstStyle/>
          <a:p>
            <a:pPr marL="571500" indent="-571500">
              <a:buFont typeface="Wingdings" panose="05000000000000000000" pitchFamily="2" charset="2"/>
              <a:buChar char="Ø"/>
            </a:pPr>
            <a:r>
              <a:rPr lang="bn-BD" sz="3600" dirty="0">
                <a:solidFill>
                  <a:srgbClr val="002060"/>
                </a:solidFill>
                <a:latin typeface="NikoshBAN" panose="02000000000000000000" pitchFamily="2" charset="0"/>
                <a:cs typeface="NikoshBAN" panose="02000000000000000000" pitchFamily="2" charset="0"/>
              </a:rPr>
              <a:t>লেখা </a:t>
            </a:r>
            <a:r>
              <a:rPr lang="bn-BD" sz="3600" dirty="0" smtClean="0">
                <a:solidFill>
                  <a:srgbClr val="002060"/>
                </a:solidFill>
                <a:latin typeface="NikoshBAN" panose="02000000000000000000" pitchFamily="2" charset="0"/>
                <a:cs typeface="NikoshBAN" panose="02000000000000000000" pitchFamily="2" charset="0"/>
              </a:rPr>
              <a:t>- </a:t>
            </a:r>
            <a:r>
              <a:rPr lang="bn-BD" sz="3600" dirty="0">
                <a:solidFill>
                  <a:srgbClr val="002060"/>
                </a:solidFill>
                <a:latin typeface="NikoshBAN" panose="02000000000000000000" pitchFamily="2" charset="0"/>
                <a:cs typeface="NikoshBAN" panose="02000000000000000000" pitchFamily="2" charset="0"/>
              </a:rPr>
              <a:t>লেখির কাজ করা এবং তথ্যকে নির্দেশ করে।</a:t>
            </a:r>
            <a:endParaRPr lang="en-US" sz="3600" dirty="0">
              <a:solidFill>
                <a:srgbClr val="002060"/>
              </a:solidFill>
              <a:latin typeface="NikoshBAN" panose="02000000000000000000" pitchFamily="2" charset="0"/>
              <a:cs typeface="NikoshBAN" panose="02000000000000000000" pitchFamily="2" charset="0"/>
            </a:endParaRPr>
          </a:p>
        </p:txBody>
      </p:sp>
      <p:sp>
        <p:nvSpPr>
          <p:cNvPr id="8" name="Rectangle 7"/>
          <p:cNvSpPr/>
          <p:nvPr/>
        </p:nvSpPr>
        <p:spPr>
          <a:xfrm>
            <a:off x="1198544" y="2772496"/>
            <a:ext cx="11559575" cy="646331"/>
          </a:xfrm>
          <a:prstGeom prst="rect">
            <a:avLst/>
          </a:prstGeom>
        </p:spPr>
        <p:txBody>
          <a:bodyPr wrap="none">
            <a:spAutoFit/>
          </a:bodyPr>
          <a:lstStyle/>
          <a:p>
            <a:pPr marL="571500" indent="-571500">
              <a:buFont typeface="Wingdings" panose="05000000000000000000" pitchFamily="2" charset="2"/>
              <a:buChar char="Ø"/>
            </a:pPr>
            <a:r>
              <a:rPr lang="bn-BD" sz="3600" dirty="0">
                <a:latin typeface="NikoshBAN" panose="02000000000000000000" pitchFamily="2" charset="0"/>
                <a:cs typeface="NikoshBAN" panose="02000000000000000000" pitchFamily="2" charset="0"/>
              </a:rPr>
              <a:t>কম্পিউটারে কাজ করার সময় তাৎক্ষণিক ফল মনিটারের মাধ্যমে প্রদর্শণ করা।</a:t>
            </a:r>
            <a:endParaRPr lang="en-US" sz="3600" dirty="0">
              <a:latin typeface="NikoshBAN" panose="02000000000000000000" pitchFamily="2" charset="0"/>
              <a:cs typeface="NikoshBAN" panose="02000000000000000000" pitchFamily="2" charset="0"/>
            </a:endParaRPr>
          </a:p>
        </p:txBody>
      </p:sp>
      <p:sp>
        <p:nvSpPr>
          <p:cNvPr id="9" name="Rectangle 8"/>
          <p:cNvSpPr/>
          <p:nvPr/>
        </p:nvSpPr>
        <p:spPr>
          <a:xfrm>
            <a:off x="1190282" y="3456290"/>
            <a:ext cx="7766870" cy="646331"/>
          </a:xfrm>
          <a:prstGeom prst="rect">
            <a:avLst/>
          </a:prstGeom>
        </p:spPr>
        <p:txBody>
          <a:bodyPr wrap="none">
            <a:spAutoFit/>
          </a:bodyPr>
          <a:lstStyle/>
          <a:p>
            <a:pPr marL="571500" indent="-571500">
              <a:buFont typeface="Wingdings" panose="05000000000000000000" pitchFamily="2" charset="2"/>
              <a:buChar char="Ø"/>
            </a:pPr>
            <a:r>
              <a:rPr lang="bn-BD" sz="3600" dirty="0">
                <a:solidFill>
                  <a:srgbClr val="002060"/>
                </a:solidFill>
                <a:latin typeface="NikoshBAN" panose="02000000000000000000" pitchFamily="2" charset="0"/>
                <a:cs typeface="NikoshBAN" panose="02000000000000000000" pitchFamily="2" charset="0"/>
              </a:rPr>
              <a:t>যাবতিয় তথ্য প্রিন্ট্রারের মাধ্যমে কাগজে মুদ্রণ করা।</a:t>
            </a:r>
            <a:endParaRPr lang="en-US" sz="3600" dirty="0">
              <a:solidFill>
                <a:srgbClr val="002060"/>
              </a:solidFill>
              <a:latin typeface="NikoshBAN" panose="02000000000000000000" pitchFamily="2" charset="0"/>
              <a:cs typeface="NikoshBAN" panose="02000000000000000000" pitchFamily="2" charset="0"/>
            </a:endParaRPr>
          </a:p>
        </p:txBody>
      </p:sp>
      <p:sp>
        <p:nvSpPr>
          <p:cNvPr id="10" name="Rectangle 9"/>
          <p:cNvSpPr/>
          <p:nvPr/>
        </p:nvSpPr>
        <p:spPr>
          <a:xfrm>
            <a:off x="1182741" y="4144296"/>
            <a:ext cx="8196475" cy="646331"/>
          </a:xfrm>
          <a:prstGeom prst="rect">
            <a:avLst/>
          </a:prstGeom>
        </p:spPr>
        <p:txBody>
          <a:bodyPr wrap="none">
            <a:spAutoFit/>
          </a:bodyPr>
          <a:lstStyle/>
          <a:p>
            <a:pPr marL="571500" indent="-571500">
              <a:buFont typeface="Wingdings" panose="05000000000000000000" pitchFamily="2" charset="2"/>
              <a:buChar char="Ø"/>
            </a:pPr>
            <a:r>
              <a:rPr lang="bn-BD" sz="3600" dirty="0">
                <a:latin typeface="NikoshBAN" panose="02000000000000000000" pitchFamily="2" charset="0"/>
                <a:cs typeface="NikoshBAN" panose="02000000000000000000" pitchFamily="2" charset="0"/>
              </a:rPr>
              <a:t>গান,কবিতা,আবৃতি ইত্যাদি স্পিকারের মাধ্যমে শোনা।</a:t>
            </a:r>
          </a:p>
        </p:txBody>
      </p:sp>
      <p:sp>
        <p:nvSpPr>
          <p:cNvPr id="11" name="Rectangle 10"/>
          <p:cNvSpPr/>
          <p:nvPr/>
        </p:nvSpPr>
        <p:spPr>
          <a:xfrm>
            <a:off x="1177622" y="4787584"/>
            <a:ext cx="8694290" cy="1200329"/>
          </a:xfrm>
          <a:prstGeom prst="rect">
            <a:avLst/>
          </a:prstGeom>
        </p:spPr>
        <p:txBody>
          <a:bodyPr wrap="square">
            <a:spAutoFit/>
          </a:bodyPr>
          <a:lstStyle/>
          <a:p>
            <a:pPr marL="571500" indent="-571500">
              <a:buFont typeface="Wingdings" panose="05000000000000000000" pitchFamily="2" charset="2"/>
              <a:buChar char="Ø"/>
            </a:pPr>
            <a:r>
              <a:rPr lang="bn-BD" sz="3600" dirty="0">
                <a:solidFill>
                  <a:srgbClr val="002060"/>
                </a:solidFill>
                <a:latin typeface="NikoshBAN" panose="02000000000000000000" pitchFamily="2" charset="0"/>
                <a:cs typeface="NikoshBAN" panose="02000000000000000000" pitchFamily="2" charset="0"/>
              </a:rPr>
              <a:t>ভিডিও প্রজেক্টরের মাধ্যমে ছবিসহ শব্দ বা চলমান চিত্র </a:t>
            </a:r>
            <a:endParaRPr lang="bn-BD" sz="3600" dirty="0" smtClean="0">
              <a:solidFill>
                <a:srgbClr val="002060"/>
              </a:solidFill>
              <a:latin typeface="NikoshBAN" panose="02000000000000000000" pitchFamily="2" charset="0"/>
              <a:cs typeface="NikoshBAN" panose="02000000000000000000" pitchFamily="2" charset="0"/>
            </a:endParaRPr>
          </a:p>
          <a:p>
            <a:r>
              <a:rPr lang="bn-BD" sz="3600" dirty="0" smtClean="0">
                <a:solidFill>
                  <a:srgbClr val="002060"/>
                </a:solidFill>
                <a:latin typeface="NikoshBAN" panose="02000000000000000000" pitchFamily="2" charset="0"/>
                <a:cs typeface="NikoshBAN" panose="02000000000000000000" pitchFamily="2" charset="0"/>
              </a:rPr>
              <a:t>বড় </a:t>
            </a:r>
            <a:r>
              <a:rPr lang="bn-BD" sz="3600" dirty="0">
                <a:solidFill>
                  <a:srgbClr val="002060"/>
                </a:solidFill>
                <a:latin typeface="NikoshBAN" panose="02000000000000000000" pitchFamily="2" charset="0"/>
                <a:cs typeface="NikoshBAN" panose="02000000000000000000" pitchFamily="2" charset="0"/>
              </a:rPr>
              <a:t>আকারে প্রদর্শণ করা ইত্যাদি।</a:t>
            </a:r>
            <a:endParaRPr lang="en-US" sz="36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856668225"/>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9"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0-#ppt_w/2"/>
                                          </p:val>
                                        </p:tav>
                                        <p:tav tm="100000">
                                          <p:val>
                                            <p:strVal val="#ppt_x"/>
                                          </p:val>
                                        </p:tav>
                                      </p:tavLst>
                                    </p:anim>
                                    <p:anim calcmode="lin" valueType="num">
                                      <p:cBhvr additive="base">
                                        <p:cTn id="2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ction Button: Back or Previous 5">
            <a:hlinkClick r:id="" action="ppaction://hlinkshowjump?jump=previousslide" highlightClick="1"/>
          </p:cNvPr>
          <p:cNvSpPr/>
          <p:nvPr/>
        </p:nvSpPr>
        <p:spPr>
          <a:xfrm>
            <a:off x="182880" y="6946232"/>
            <a:ext cx="362552" cy="36896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 or Next 6">
            <a:hlinkClick r:id="" action="ppaction://hlinkshowjump?jump=nextslide" highlightClick="1"/>
          </p:cNvPr>
          <p:cNvSpPr/>
          <p:nvPr/>
        </p:nvSpPr>
        <p:spPr>
          <a:xfrm>
            <a:off x="12609095" y="6946232"/>
            <a:ext cx="395705" cy="36896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0801" y="152400"/>
            <a:ext cx="11999494" cy="684335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rgbClr val="002060"/>
                </a:solidFill>
              </a:ln>
            </a:endParaRPr>
          </a:p>
        </p:txBody>
      </p:sp>
      <p:sp>
        <p:nvSpPr>
          <p:cNvPr id="3" name="TextBox 2"/>
          <p:cNvSpPr txBox="1"/>
          <p:nvPr/>
        </p:nvSpPr>
        <p:spPr>
          <a:xfrm>
            <a:off x="2743200" y="1162050"/>
            <a:ext cx="3048000" cy="1015663"/>
          </a:xfrm>
          <a:prstGeom prst="rect">
            <a:avLst/>
          </a:prstGeom>
          <a:noFill/>
        </p:spPr>
        <p:txBody>
          <a:bodyPr wrap="square" rtlCol="0">
            <a:spAutoFit/>
          </a:bodyPr>
          <a:lstStyle/>
          <a:p>
            <a:r>
              <a:rPr lang="bn-BD" sz="6000" dirty="0" smtClean="0">
                <a:solidFill>
                  <a:srgbClr val="0070C0"/>
                </a:solidFill>
                <a:latin typeface="NikoshBAN" panose="02000000000000000000" pitchFamily="2" charset="0"/>
                <a:cs typeface="NikoshBAN" panose="02000000000000000000" pitchFamily="2" charset="0"/>
              </a:rPr>
              <a:t>দলীয় কাজ</a:t>
            </a:r>
            <a:endParaRPr lang="en-US" sz="6000" dirty="0">
              <a:solidFill>
                <a:srgbClr val="0070C0"/>
              </a:solidFill>
              <a:latin typeface="NikoshBAN" panose="02000000000000000000" pitchFamily="2" charset="0"/>
              <a:cs typeface="NikoshBAN" panose="02000000000000000000" pitchFamily="2" charset="0"/>
            </a:endParaRPr>
          </a:p>
        </p:txBody>
      </p:sp>
      <p:sp>
        <p:nvSpPr>
          <p:cNvPr id="5" name="Right Arrow 4"/>
          <p:cNvSpPr/>
          <p:nvPr/>
        </p:nvSpPr>
        <p:spPr>
          <a:xfrm>
            <a:off x="5619750" y="1143000"/>
            <a:ext cx="2628900" cy="990600"/>
          </a:xfrm>
          <a:prstGeom prst="rightArrow">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374061" y="412363"/>
            <a:ext cx="4046539" cy="2692787"/>
          </a:xfrm>
          <a:prstGeom prst="ellipse">
            <a:avLst/>
          </a:prstGeom>
          <a:ln>
            <a:noFill/>
          </a:ln>
          <a:effectLst>
            <a:softEdge rad="112500"/>
          </a:effectLst>
        </p:spPr>
      </p:pic>
      <p:sp>
        <p:nvSpPr>
          <p:cNvPr id="4" name="TextBox 3"/>
          <p:cNvSpPr txBox="1"/>
          <p:nvPr/>
        </p:nvSpPr>
        <p:spPr>
          <a:xfrm>
            <a:off x="2418346" y="4065671"/>
            <a:ext cx="8795085" cy="830997"/>
          </a:xfrm>
          <a:prstGeom prst="rect">
            <a:avLst/>
          </a:prstGeom>
          <a:noFill/>
        </p:spPr>
        <p:txBody>
          <a:bodyPr wrap="square" rtlCol="0">
            <a:spAutoFit/>
          </a:bodyPr>
          <a:lstStyle/>
          <a:p>
            <a:r>
              <a:rPr lang="bn-BD" sz="4800" dirty="0" smtClean="0">
                <a:solidFill>
                  <a:schemeClr val="tx1">
                    <a:lumMod val="95000"/>
                    <a:lumOff val="5000"/>
                  </a:schemeClr>
                </a:solidFill>
                <a:latin typeface="NikoshBAN" panose="02000000000000000000" pitchFamily="2" charset="0"/>
                <a:cs typeface="NikoshBAN" panose="02000000000000000000" pitchFamily="2" charset="0"/>
              </a:rPr>
              <a:t>কম্পিউটার </a:t>
            </a:r>
            <a:r>
              <a:rPr lang="bn-BD" sz="4800" dirty="0">
                <a:solidFill>
                  <a:schemeClr val="tx1">
                    <a:lumMod val="95000"/>
                    <a:lumOff val="5000"/>
                  </a:schemeClr>
                </a:solidFill>
                <a:latin typeface="NikoshBAN" panose="02000000000000000000" pitchFamily="2" charset="0"/>
                <a:cs typeface="NikoshBAN" panose="02000000000000000000" pitchFamily="2" charset="0"/>
              </a:rPr>
              <a:t>আউটপুট </a:t>
            </a:r>
            <a:r>
              <a:rPr lang="bn-BD" sz="4800" dirty="0" smtClean="0">
                <a:solidFill>
                  <a:schemeClr val="tx1">
                    <a:lumMod val="95000"/>
                    <a:lumOff val="5000"/>
                  </a:schemeClr>
                </a:solidFill>
                <a:latin typeface="NikoshBAN" panose="02000000000000000000" pitchFamily="2" charset="0"/>
                <a:cs typeface="NikoshBAN" panose="02000000000000000000" pitchFamily="2" charset="0"/>
              </a:rPr>
              <a:t>ডিভাইসের কাজ লিখ। </a:t>
            </a:r>
            <a:endParaRPr lang="en-US" sz="4800" dirty="0">
              <a:solidFill>
                <a:schemeClr val="tx1">
                  <a:lumMod val="95000"/>
                  <a:lumOff val="5000"/>
                </a:schemeClr>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981088375"/>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8)">
                                      <p:cBhvr>
                                        <p:cTn id="10" dur="2000"/>
                                        <p:tgtEl>
                                          <p:spTgt spid="5"/>
                                        </p:tgtEl>
                                      </p:cBhvr>
                                    </p:animEffect>
                                  </p:childTnLst>
                                </p:cTn>
                              </p:par>
                              <p:par>
                                <p:cTn id="11" presetID="21" presetClass="entr" presetSubtype="8"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8)">
                                      <p:cBhvr>
                                        <p:cTn id="13" dur="2000"/>
                                        <p:tgtEl>
                                          <p:spTgt spid="2"/>
                                        </p:tgtEl>
                                      </p:cBhvr>
                                    </p:animEffect>
                                  </p:childTnLst>
                                </p:cTn>
                              </p:par>
                              <p:par>
                                <p:cTn id="14" presetID="21"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8)">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Back or Previous 4">
            <a:hlinkClick r:id="" action="ppaction://hlinkshowjump?jump=previousslide" highlightClick="1"/>
          </p:cNvPr>
          <p:cNvSpPr/>
          <p:nvPr/>
        </p:nvSpPr>
        <p:spPr>
          <a:xfrm>
            <a:off x="182880" y="6946232"/>
            <a:ext cx="362552" cy="36896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 or Next 6">
            <a:hlinkClick r:id="" action="ppaction://hlinkshowjump?jump=nextslide" highlightClick="1"/>
          </p:cNvPr>
          <p:cNvSpPr/>
          <p:nvPr/>
        </p:nvSpPr>
        <p:spPr>
          <a:xfrm>
            <a:off x="12609095" y="6946232"/>
            <a:ext cx="395705" cy="36896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0802" y="121921"/>
            <a:ext cx="11999494" cy="68553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rgbClr val="002060"/>
                </a:solidFill>
              </a:ln>
            </a:endParaRPr>
          </a:p>
        </p:txBody>
      </p:sp>
      <p:sp>
        <p:nvSpPr>
          <p:cNvPr id="3" name="TextBox 2"/>
          <p:cNvSpPr txBox="1"/>
          <p:nvPr/>
        </p:nvSpPr>
        <p:spPr>
          <a:xfrm>
            <a:off x="3883013" y="1454863"/>
            <a:ext cx="4226943" cy="1015663"/>
          </a:xfrm>
          <a:prstGeom prst="rect">
            <a:avLst/>
          </a:prstGeom>
          <a:noFill/>
        </p:spPr>
        <p:txBody>
          <a:bodyPr wrap="square" rtlCol="0">
            <a:spAutoFit/>
          </a:bodyPr>
          <a:lstStyle/>
          <a:p>
            <a:pPr algn="ctr"/>
            <a:r>
              <a:rPr lang="bn-BD" sz="6000" dirty="0" smtClean="0">
                <a:solidFill>
                  <a:srgbClr val="002060"/>
                </a:solidFill>
                <a:latin typeface="NikoshBAN" panose="02000000000000000000" pitchFamily="2" charset="0"/>
                <a:cs typeface="NikoshBAN" panose="02000000000000000000" pitchFamily="2" charset="0"/>
              </a:rPr>
              <a:t>মূল্যায়ন</a:t>
            </a:r>
            <a:endParaRPr lang="bn-BD" sz="6000" dirty="0">
              <a:solidFill>
                <a:srgbClr val="002060"/>
              </a:solidFill>
              <a:latin typeface="NikoshBAN" panose="02000000000000000000" pitchFamily="2" charset="0"/>
              <a:cs typeface="NikoshBAN" panose="02000000000000000000" pitchFamily="2" charset="0"/>
            </a:endParaRPr>
          </a:p>
        </p:txBody>
      </p:sp>
      <p:sp>
        <p:nvSpPr>
          <p:cNvPr id="4" name="TextBox 3"/>
          <p:cNvSpPr txBox="1"/>
          <p:nvPr/>
        </p:nvSpPr>
        <p:spPr>
          <a:xfrm>
            <a:off x="1735410" y="2796084"/>
            <a:ext cx="9939130" cy="2123658"/>
          </a:xfrm>
          <a:prstGeom prst="rect">
            <a:avLst/>
          </a:prstGeom>
          <a:noFill/>
        </p:spPr>
        <p:txBody>
          <a:bodyPr wrap="square" rtlCol="0">
            <a:spAutoFit/>
          </a:bodyPr>
          <a:lstStyle/>
          <a:p>
            <a:pPr marL="857250" indent="-857250">
              <a:buFont typeface="+mj-lt"/>
              <a:buAutoNum type="arabicPeriod"/>
            </a:pPr>
            <a:r>
              <a:rPr lang="bn-BD" sz="4400" dirty="0" smtClean="0">
                <a:latin typeface="NikoshBAN" panose="02000000000000000000" pitchFamily="2" charset="0"/>
                <a:cs typeface="NikoshBAN" panose="02000000000000000000" pitchFamily="2" charset="0"/>
              </a:rPr>
              <a:t>হার্ডওয়্যা</a:t>
            </a:r>
            <a:r>
              <a:rPr lang="bn-BD" sz="4400" dirty="0">
                <a:latin typeface="NikoshBAN" panose="02000000000000000000" pitchFamily="2" charset="0"/>
                <a:cs typeface="NikoshBAN" panose="02000000000000000000" pitchFamily="2" charset="0"/>
              </a:rPr>
              <a:t>র</a:t>
            </a:r>
            <a:r>
              <a:rPr lang="bn-BD" sz="4400" dirty="0" smtClean="0">
                <a:latin typeface="NikoshBAN" panose="02000000000000000000" pitchFamily="2" charset="0"/>
                <a:cs typeface="NikoshBAN" panose="02000000000000000000" pitchFamily="2" charset="0"/>
              </a:rPr>
              <a:t>কে </a:t>
            </a:r>
            <a:r>
              <a:rPr lang="bn-BD" sz="4400" dirty="0">
                <a:latin typeface="NikoshBAN" panose="02000000000000000000" pitchFamily="2" charset="0"/>
                <a:cs typeface="NikoshBAN" panose="02000000000000000000" pitchFamily="2" charset="0"/>
              </a:rPr>
              <a:t>কয়টি শ্রেণীতে ভাগ করা যায় ?</a:t>
            </a:r>
          </a:p>
          <a:p>
            <a:pPr marL="857250" indent="-857250">
              <a:buFont typeface="+mj-lt"/>
              <a:buAutoNum type="arabicPeriod"/>
            </a:pPr>
            <a:r>
              <a:rPr lang="bn-BD" sz="4400" dirty="0" smtClean="0">
                <a:latin typeface="NikoshBAN" panose="02000000000000000000" pitchFamily="2" charset="0"/>
                <a:cs typeface="NikoshBAN" panose="02000000000000000000" pitchFamily="2" charset="0"/>
              </a:rPr>
              <a:t>দুটি </a:t>
            </a:r>
            <a:r>
              <a:rPr lang="bn-BD" sz="4400" dirty="0">
                <a:latin typeface="NikoshBAN" panose="02000000000000000000" pitchFamily="2" charset="0"/>
                <a:cs typeface="NikoshBAN" panose="02000000000000000000" pitchFamily="2" charset="0"/>
              </a:rPr>
              <a:t>ইনপুট ডিভাইসের নাম বল ?</a:t>
            </a:r>
          </a:p>
          <a:p>
            <a:pPr marL="857250" indent="-857250">
              <a:buFont typeface="+mj-lt"/>
              <a:buAutoNum type="arabicPeriod"/>
            </a:pPr>
            <a:r>
              <a:rPr lang="bn-BD" sz="4400" dirty="0" smtClean="0">
                <a:latin typeface="NikoshBAN" panose="02000000000000000000" pitchFamily="2" charset="0"/>
                <a:cs typeface="NikoshBAN" panose="02000000000000000000" pitchFamily="2" charset="0"/>
              </a:rPr>
              <a:t>প্রিন্টারকে </a:t>
            </a:r>
            <a:r>
              <a:rPr lang="bn-BD" sz="4400" dirty="0">
                <a:latin typeface="NikoshBAN" panose="02000000000000000000" pitchFamily="2" charset="0"/>
                <a:cs typeface="NikoshBAN" panose="02000000000000000000" pitchFamily="2" charset="0"/>
              </a:rPr>
              <a:t>কম্পিউটারের কোন ডিভাইস বলা হয় </a:t>
            </a:r>
            <a:r>
              <a:rPr lang="bn-BD" sz="4400" dirty="0" smtClean="0">
                <a:latin typeface="NikoshBAN" panose="02000000000000000000" pitchFamily="2" charset="0"/>
                <a:cs typeface="NikoshBAN" panose="02000000000000000000" pitchFamily="2" charset="0"/>
              </a:rPr>
              <a:t>?</a:t>
            </a:r>
            <a:endParaRPr lang="bn-BD" sz="44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936652471"/>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8)">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ction Button: Back or Previous 9">
            <a:hlinkClick r:id="" action="ppaction://hlinkshowjump?jump=previousslide" highlightClick="1"/>
          </p:cNvPr>
          <p:cNvSpPr/>
          <p:nvPr/>
        </p:nvSpPr>
        <p:spPr>
          <a:xfrm>
            <a:off x="182880" y="6946232"/>
            <a:ext cx="362552" cy="36896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Forward or Next 10">
            <a:hlinkClick r:id="" action="ppaction://hlinkshowjump?jump=nextslide" highlightClick="1"/>
          </p:cNvPr>
          <p:cNvSpPr/>
          <p:nvPr/>
        </p:nvSpPr>
        <p:spPr>
          <a:xfrm>
            <a:off x="12609095" y="6946232"/>
            <a:ext cx="395705" cy="36896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58398" y="199505"/>
            <a:ext cx="12119957" cy="6698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solidFill>
                  <a:srgbClr val="0070C0"/>
                </a:solidFill>
              </a:ln>
            </a:endParaRPr>
          </a:p>
        </p:txBody>
      </p:sp>
      <p:sp>
        <p:nvSpPr>
          <p:cNvPr id="5" name="Title 4"/>
          <p:cNvSpPr>
            <a:spLocks noGrp="1"/>
          </p:cNvSpPr>
          <p:nvPr>
            <p:ph type="title"/>
          </p:nvPr>
        </p:nvSpPr>
        <p:spPr>
          <a:xfrm>
            <a:off x="1766840" y="475559"/>
            <a:ext cx="3237535" cy="891875"/>
          </a:xfrm>
        </p:spPr>
        <p:txBody>
          <a:bodyPr>
            <a:noAutofit/>
          </a:bodyPr>
          <a:lstStyle/>
          <a:p>
            <a:pPr algn="l"/>
            <a:r>
              <a:rPr lang="bn-BD" sz="6000" b="1" dirty="0">
                <a:solidFill>
                  <a:srgbClr val="002060"/>
                </a:solidFill>
                <a:latin typeface="NikoshBAN" panose="02000000000000000000" pitchFamily="2" charset="0"/>
                <a:cs typeface="NikoshBAN" panose="02000000000000000000" pitchFamily="2" charset="0"/>
              </a:rPr>
              <a:t>পরিচিতি</a:t>
            </a:r>
          </a:p>
        </p:txBody>
      </p:sp>
      <p:sp>
        <p:nvSpPr>
          <p:cNvPr id="7" name="Text Placeholder 6"/>
          <p:cNvSpPr>
            <a:spLocks noGrp="1"/>
          </p:cNvSpPr>
          <p:nvPr>
            <p:ph type="body" sz="half" idx="2"/>
          </p:nvPr>
        </p:nvSpPr>
        <p:spPr>
          <a:xfrm>
            <a:off x="1106594" y="2006272"/>
            <a:ext cx="5552624" cy="4810164"/>
          </a:xfrm>
        </p:spPr>
        <p:txBody>
          <a:bodyPr>
            <a:noAutofit/>
          </a:bodyPr>
          <a:lstStyle/>
          <a:p>
            <a:pPr algn="l"/>
            <a:r>
              <a:rPr lang="bn-BD" sz="3200" b="1" dirty="0">
                <a:solidFill>
                  <a:schemeClr val="tx1">
                    <a:lumMod val="95000"/>
                    <a:lumOff val="5000"/>
                  </a:schemeClr>
                </a:solidFill>
                <a:latin typeface="NikoshBAN" panose="02000000000000000000" pitchFamily="2" charset="0"/>
                <a:cs typeface="NikoshBAN" panose="02000000000000000000" pitchFamily="2" charset="0"/>
              </a:rPr>
              <a:t>বিষয় – </a:t>
            </a:r>
            <a:r>
              <a:rPr lang="bn-BD" sz="3200" b="1" dirty="0" smtClean="0">
                <a:solidFill>
                  <a:schemeClr val="tx1">
                    <a:lumMod val="95000"/>
                    <a:lumOff val="5000"/>
                  </a:schemeClr>
                </a:solidFill>
                <a:latin typeface="NikoshBAN" panose="02000000000000000000" pitchFamily="2" charset="0"/>
                <a:cs typeface="NikoshBAN" panose="02000000000000000000" pitchFamily="2" charset="0"/>
              </a:rPr>
              <a:t>কম্পিউটার শিক্ষা</a:t>
            </a:r>
            <a:endParaRPr lang="bn-BD" sz="3200" b="1" dirty="0">
              <a:solidFill>
                <a:schemeClr val="tx1">
                  <a:lumMod val="95000"/>
                  <a:lumOff val="5000"/>
                </a:schemeClr>
              </a:solidFill>
              <a:latin typeface="NikoshBAN" panose="02000000000000000000" pitchFamily="2" charset="0"/>
              <a:cs typeface="NikoshBAN" panose="02000000000000000000" pitchFamily="2" charset="0"/>
            </a:endParaRPr>
          </a:p>
          <a:p>
            <a:pPr algn="l"/>
            <a:r>
              <a:rPr lang="bn-BD" sz="3200" b="1" dirty="0">
                <a:solidFill>
                  <a:schemeClr val="tx1">
                    <a:lumMod val="95000"/>
                    <a:lumOff val="5000"/>
                  </a:schemeClr>
                </a:solidFill>
                <a:latin typeface="NikoshBAN" panose="02000000000000000000" pitchFamily="2" charset="0"/>
                <a:cs typeface="NikoshBAN" panose="02000000000000000000" pitchFamily="2" charset="0"/>
              </a:rPr>
              <a:t>শ্রেণী </a:t>
            </a:r>
            <a:r>
              <a:rPr lang="bn-BD" sz="3200" b="1" dirty="0" smtClean="0">
                <a:solidFill>
                  <a:schemeClr val="tx1">
                    <a:lumMod val="95000"/>
                    <a:lumOff val="5000"/>
                  </a:schemeClr>
                </a:solidFill>
                <a:latin typeface="NikoshBAN" panose="02000000000000000000" pitchFamily="2" charset="0"/>
                <a:cs typeface="NikoshBAN" panose="02000000000000000000" pitchFamily="2" charset="0"/>
              </a:rPr>
              <a:t>– </a:t>
            </a:r>
            <a:r>
              <a:rPr lang="en-US" sz="3200" b="1" dirty="0" smtClean="0">
                <a:solidFill>
                  <a:schemeClr val="tx1">
                    <a:lumMod val="95000"/>
                    <a:lumOff val="5000"/>
                  </a:schemeClr>
                </a:solidFill>
                <a:latin typeface="NikoshBAN" panose="02000000000000000000" pitchFamily="2" charset="0"/>
                <a:cs typeface="NikoshBAN" panose="02000000000000000000" pitchFamily="2" charset="0"/>
              </a:rPr>
              <a:t>9</a:t>
            </a:r>
            <a:r>
              <a:rPr lang="bn-BD" sz="3200" b="1" dirty="0" smtClean="0">
                <a:solidFill>
                  <a:schemeClr val="tx1">
                    <a:lumMod val="95000"/>
                    <a:lumOff val="5000"/>
                  </a:schemeClr>
                </a:solidFill>
                <a:latin typeface="NikoshBAN" panose="02000000000000000000" pitchFamily="2" charset="0"/>
                <a:cs typeface="NikoshBAN" panose="02000000000000000000" pitchFamily="2" charset="0"/>
              </a:rPr>
              <a:t>ম</a:t>
            </a:r>
          </a:p>
          <a:p>
            <a:pPr algn="l"/>
            <a:r>
              <a:rPr lang="bn-BD" sz="3200" b="1" dirty="0" smtClean="0">
                <a:solidFill>
                  <a:schemeClr val="tx1">
                    <a:lumMod val="95000"/>
                    <a:lumOff val="5000"/>
                  </a:schemeClr>
                </a:solidFill>
                <a:latin typeface="NikoshBAN" panose="02000000000000000000" pitchFamily="2" charset="0"/>
                <a:cs typeface="NikoshBAN" panose="02000000000000000000" pitchFamily="2" charset="0"/>
              </a:rPr>
              <a:t>অধ্যায় – ২য় (কম্পিউটার সংগঠন)</a:t>
            </a:r>
            <a:endParaRPr lang="bn-BD" sz="3200" b="1" dirty="0">
              <a:solidFill>
                <a:schemeClr val="tx1">
                  <a:lumMod val="95000"/>
                  <a:lumOff val="5000"/>
                </a:schemeClr>
              </a:solidFill>
              <a:latin typeface="NikoshBAN" panose="02000000000000000000" pitchFamily="2" charset="0"/>
              <a:cs typeface="NikoshBAN" panose="02000000000000000000" pitchFamily="2" charset="0"/>
            </a:endParaRPr>
          </a:p>
          <a:p>
            <a:pPr algn="l"/>
            <a:r>
              <a:rPr lang="bn-BD" sz="4400" b="1" dirty="0" smtClean="0">
                <a:solidFill>
                  <a:srgbClr val="002060"/>
                </a:solidFill>
                <a:latin typeface="NikoshBAN" panose="02000000000000000000" pitchFamily="2" charset="0"/>
                <a:cs typeface="NikoshBAN" panose="02000000000000000000" pitchFamily="2" charset="0"/>
              </a:rPr>
              <a:t>উপস্থাপনায়</a:t>
            </a:r>
          </a:p>
          <a:p>
            <a:pPr algn="l"/>
            <a:r>
              <a:rPr lang="bn-BD" sz="3200" b="1" dirty="0" smtClean="0">
                <a:solidFill>
                  <a:schemeClr val="tx1">
                    <a:lumMod val="95000"/>
                    <a:lumOff val="5000"/>
                  </a:schemeClr>
                </a:solidFill>
                <a:latin typeface="NikoshBAN" panose="02000000000000000000" pitchFamily="2" charset="0"/>
                <a:cs typeface="NikoshBAN" panose="02000000000000000000" pitchFamily="2" charset="0"/>
              </a:rPr>
              <a:t>প্রশান্ত </a:t>
            </a:r>
            <a:r>
              <a:rPr lang="bn-BD" sz="3200" b="1" dirty="0">
                <a:solidFill>
                  <a:schemeClr val="tx1">
                    <a:lumMod val="95000"/>
                    <a:lumOff val="5000"/>
                  </a:schemeClr>
                </a:solidFill>
                <a:latin typeface="NikoshBAN" panose="02000000000000000000" pitchFamily="2" charset="0"/>
                <a:cs typeface="NikoshBAN" panose="02000000000000000000" pitchFamily="2" charset="0"/>
              </a:rPr>
              <a:t>কুমার </a:t>
            </a:r>
            <a:r>
              <a:rPr lang="bn-BD" sz="3200" b="1" dirty="0" smtClean="0">
                <a:solidFill>
                  <a:schemeClr val="tx1">
                    <a:lumMod val="95000"/>
                    <a:lumOff val="5000"/>
                  </a:schemeClr>
                </a:solidFill>
                <a:latin typeface="NikoshBAN" panose="02000000000000000000" pitchFamily="2" charset="0"/>
                <a:cs typeface="NikoshBAN" panose="02000000000000000000" pitchFamily="2" charset="0"/>
              </a:rPr>
              <a:t>সাহা </a:t>
            </a:r>
            <a:endParaRPr lang="bn-BD" sz="3200" b="1" dirty="0">
              <a:solidFill>
                <a:schemeClr val="tx1">
                  <a:lumMod val="95000"/>
                  <a:lumOff val="5000"/>
                </a:schemeClr>
              </a:solidFill>
              <a:latin typeface="NikoshBAN" panose="02000000000000000000" pitchFamily="2" charset="0"/>
              <a:cs typeface="NikoshBAN" panose="02000000000000000000" pitchFamily="2" charset="0"/>
            </a:endParaRPr>
          </a:p>
          <a:p>
            <a:pPr algn="l"/>
            <a:r>
              <a:rPr lang="bn-BD" sz="3200" b="1" dirty="0">
                <a:solidFill>
                  <a:schemeClr val="tx1">
                    <a:lumMod val="95000"/>
                    <a:lumOff val="5000"/>
                  </a:schemeClr>
                </a:solidFill>
                <a:latin typeface="NikoshBAN" panose="02000000000000000000" pitchFamily="2" charset="0"/>
                <a:cs typeface="NikoshBAN" panose="02000000000000000000" pitchFamily="2" charset="0"/>
              </a:rPr>
              <a:t>সহকারী শিক্ষক (ব্যবসায় শিক্ষা )</a:t>
            </a:r>
          </a:p>
          <a:p>
            <a:pPr algn="l"/>
            <a:r>
              <a:rPr lang="bn-BD" sz="3200" b="1" dirty="0" smtClean="0">
                <a:solidFill>
                  <a:schemeClr val="tx1">
                    <a:lumMod val="95000"/>
                    <a:lumOff val="5000"/>
                  </a:schemeClr>
                </a:solidFill>
                <a:latin typeface="NikoshBAN" panose="02000000000000000000" pitchFamily="2" charset="0"/>
                <a:cs typeface="NikoshBAN" panose="02000000000000000000" pitchFamily="2" charset="0"/>
              </a:rPr>
              <a:t>মহাজন </a:t>
            </a:r>
            <a:r>
              <a:rPr lang="bn-BD" sz="3200" b="1" dirty="0">
                <a:solidFill>
                  <a:schemeClr val="tx1">
                    <a:lumMod val="95000"/>
                    <a:lumOff val="5000"/>
                  </a:schemeClr>
                </a:solidFill>
                <a:latin typeface="NikoshBAN" panose="02000000000000000000" pitchFamily="2" charset="0"/>
                <a:cs typeface="NikoshBAN" panose="02000000000000000000" pitchFamily="2" charset="0"/>
              </a:rPr>
              <a:t>ঘশিবাড়ীয়া </a:t>
            </a:r>
            <a:r>
              <a:rPr lang="bn-BD" sz="3200" b="1" dirty="0" smtClean="0">
                <a:solidFill>
                  <a:schemeClr val="tx1">
                    <a:lumMod val="95000"/>
                    <a:lumOff val="5000"/>
                  </a:schemeClr>
                </a:solidFill>
                <a:latin typeface="NikoshBAN" panose="02000000000000000000" pitchFamily="2" charset="0"/>
                <a:cs typeface="NikoshBAN" panose="02000000000000000000" pitchFamily="2" charset="0"/>
              </a:rPr>
              <a:t>মাধ্যমিক বিদ্যালয়। </a:t>
            </a:r>
            <a:endParaRPr lang="en-US" sz="3200" b="1" dirty="0">
              <a:solidFill>
                <a:schemeClr val="tx1">
                  <a:lumMod val="95000"/>
                  <a:lumOff val="5000"/>
                </a:schemeClr>
              </a:solidFill>
              <a:latin typeface="NikoshBAN" panose="02000000000000000000" pitchFamily="2" charset="0"/>
              <a:cs typeface="NikoshBAN" panose="02000000000000000000" pitchFamily="2" charset="0"/>
            </a:endParaRPr>
          </a:p>
          <a:p>
            <a:r>
              <a:rPr lang="bn-BD" sz="4259" dirty="0" smtClean="0"/>
              <a:t> </a:t>
            </a:r>
            <a:endParaRPr lang="en-US" sz="4259" dirty="0"/>
          </a:p>
        </p:txBody>
      </p:sp>
      <p:pic>
        <p:nvPicPr>
          <p:cNvPr id="14" name="Content Placeholder 13"/>
          <p:cNvPicPr>
            <a:picLocks noGrp="1" noChangeAspect="1"/>
          </p:cNvPicPr>
          <p:nvPr>
            <p:ph idx="1"/>
          </p:nvPr>
        </p:nvPicPr>
        <p:blipFill>
          <a:blip r:embed="rId3" cstate="print">
            <a:extLst>
              <a:ext uri="{28A0092B-C50C-407E-A947-70E740481C1C}">
                <a14:useLocalDpi xmlns="" xmlns:a14="http://schemas.microsoft.com/office/drawing/2010/main" val="0"/>
              </a:ext>
            </a:extLst>
          </a:blip>
          <a:stretch>
            <a:fillRect/>
          </a:stretch>
        </p:blipFill>
        <p:spPr>
          <a:xfrm>
            <a:off x="7873332" y="240123"/>
            <a:ext cx="4767847" cy="6609855"/>
          </a:xfrm>
        </p:spPr>
      </p:pic>
    </p:spTree>
    <p:extLst>
      <p:ext uri="{BB962C8B-B14F-4D97-AF65-F5344CB8AC3E}">
        <p14:creationId xmlns="" xmlns:p14="http://schemas.microsoft.com/office/powerpoint/2010/main" val="2867251755"/>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in)">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Back or Previous 2">
            <a:hlinkClick r:id="" action="ppaction://hlinkshowjump?jump=previousslide" highlightClick="1"/>
          </p:cNvPr>
          <p:cNvSpPr/>
          <p:nvPr/>
        </p:nvSpPr>
        <p:spPr>
          <a:xfrm>
            <a:off x="182880" y="6946232"/>
            <a:ext cx="362552" cy="36896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Forward or Next 3">
            <a:hlinkClick r:id="" action="ppaction://hlinkshowjump?jump=nextslide" highlightClick="1"/>
          </p:cNvPr>
          <p:cNvSpPr/>
          <p:nvPr/>
        </p:nvSpPr>
        <p:spPr>
          <a:xfrm>
            <a:off x="12609095" y="6946232"/>
            <a:ext cx="395705" cy="36896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0801" y="106680"/>
            <a:ext cx="11999494" cy="69103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rgbClr val="002060"/>
                </a:solidFill>
              </a:ln>
            </a:endParaRPr>
          </a:p>
        </p:txBody>
      </p:sp>
      <p:sp>
        <p:nvSpPr>
          <p:cNvPr id="2" name="TextBox 1"/>
          <p:cNvSpPr txBox="1"/>
          <p:nvPr/>
        </p:nvSpPr>
        <p:spPr>
          <a:xfrm>
            <a:off x="1500996" y="1207698"/>
            <a:ext cx="10731261" cy="5355312"/>
          </a:xfrm>
          <a:prstGeom prst="rect">
            <a:avLst/>
          </a:prstGeom>
          <a:noFill/>
        </p:spPr>
        <p:txBody>
          <a:bodyPr wrap="square" rtlCol="0">
            <a:spAutoFit/>
          </a:bodyPr>
          <a:lstStyle/>
          <a:p>
            <a:pPr algn="ctr"/>
            <a:r>
              <a:rPr lang="bn-BD" sz="5400" dirty="0" smtClean="0">
                <a:solidFill>
                  <a:srgbClr val="0070C0"/>
                </a:solidFill>
                <a:latin typeface="NikoshBAN" panose="02000000000000000000" pitchFamily="2" charset="0"/>
                <a:cs typeface="NikoshBAN" panose="02000000000000000000" pitchFamily="2" charset="0"/>
              </a:rPr>
              <a:t>বাড়ির কাজ</a:t>
            </a:r>
          </a:p>
          <a:p>
            <a:r>
              <a:rPr lang="bn-BD" sz="3200" dirty="0" smtClean="0">
                <a:latin typeface="NikoshBAN" panose="02000000000000000000" pitchFamily="2" charset="0"/>
                <a:cs typeface="NikoshBAN" panose="02000000000000000000" pitchFamily="2" charset="0"/>
              </a:rPr>
              <a:t>তোমার বিদ্যালয়ের কম্পিউটার শিক্ষক কয়েকজন শিক্ষার্থীর সাহায্যে তোমাদের শ্রেণীর অর্ধবার্ষিক পরীক্ষার ফলাফল কম্পউটারের মাধ্যমে প্রস্তুত করে প্রোগ্রেস রিপোর্ট আকারে শিক্ষার্থীদের মাঝে বিতরণ করলেন। এক্ষেত্রে শিক্ষক সকল বিষয়ের নম্বরগুলো সংগ্রহ করে ইনপুট হিসাবে ব্যবহার করল। </a:t>
            </a:r>
          </a:p>
          <a:p>
            <a:endParaRPr lang="bn-BD" sz="3200" dirty="0" smtClean="0">
              <a:latin typeface="NikoshBAN" panose="02000000000000000000" pitchFamily="2" charset="0"/>
              <a:cs typeface="NikoshBAN" panose="02000000000000000000" pitchFamily="2" charset="0"/>
            </a:endParaRPr>
          </a:p>
          <a:p>
            <a:r>
              <a:rPr lang="bn-BD" sz="3200" dirty="0" smtClean="0">
                <a:latin typeface="NikoshBAN" panose="02000000000000000000" pitchFamily="2" charset="0"/>
                <a:cs typeface="NikoshBAN" panose="02000000000000000000" pitchFamily="2" charset="0"/>
              </a:rPr>
              <a:t>ক) ইনপুট কী ?</a:t>
            </a:r>
          </a:p>
          <a:p>
            <a:r>
              <a:rPr lang="bn-BD" sz="3200" dirty="0" smtClean="0">
                <a:latin typeface="NikoshBAN" panose="02000000000000000000" pitchFamily="2" charset="0"/>
                <a:cs typeface="NikoshBAN" panose="02000000000000000000" pitchFamily="2" charset="0"/>
              </a:rPr>
              <a:t>খ) এক্ষেত্রে প্রধান ইনপুট যন্ত্র কী? ব্যাখ্যা কর।</a:t>
            </a:r>
          </a:p>
          <a:p>
            <a:r>
              <a:rPr lang="bn-BD" sz="3200" dirty="0" smtClean="0">
                <a:latin typeface="NikoshBAN" panose="02000000000000000000" pitchFamily="2" charset="0"/>
                <a:cs typeface="NikoshBAN" panose="02000000000000000000" pitchFamily="2" charset="0"/>
              </a:rPr>
              <a:t>গ) শিক্ষার্থীরা কীভাবে </a:t>
            </a:r>
            <a:r>
              <a:rPr lang="bn-BD" sz="3200" dirty="0">
                <a:latin typeface="NikoshBAN" panose="02000000000000000000" pitchFamily="2" charset="0"/>
                <a:cs typeface="NikoshBAN" panose="02000000000000000000" pitchFamily="2" charset="0"/>
              </a:rPr>
              <a:t>প্রোগ্রেস রিপোর্ট </a:t>
            </a:r>
            <a:r>
              <a:rPr lang="bn-BD" sz="3200" dirty="0" smtClean="0">
                <a:latin typeface="NikoshBAN" panose="02000000000000000000" pitchFamily="2" charset="0"/>
                <a:cs typeface="NikoshBAN" panose="02000000000000000000" pitchFamily="2" charset="0"/>
              </a:rPr>
              <a:t>তৈরি করল, বর্ণনা কর।</a:t>
            </a:r>
          </a:p>
          <a:p>
            <a:r>
              <a:rPr lang="bn-BD" sz="3200" dirty="0" smtClean="0">
                <a:latin typeface="NikoshBAN" panose="02000000000000000000" pitchFamily="2" charset="0"/>
                <a:cs typeface="NikoshBAN" panose="02000000000000000000" pitchFamily="2" charset="0"/>
              </a:rPr>
              <a:t>ঘ) </a:t>
            </a:r>
            <a:r>
              <a:rPr lang="bn-BD" sz="3200" dirty="0">
                <a:latin typeface="NikoshBAN" panose="02000000000000000000" pitchFamily="2" charset="0"/>
                <a:cs typeface="NikoshBAN" panose="02000000000000000000" pitchFamily="2" charset="0"/>
              </a:rPr>
              <a:t>প্রোগ্রেস রিপোর্ট </a:t>
            </a:r>
            <a:r>
              <a:rPr lang="bn-BD" sz="3200" dirty="0" smtClean="0">
                <a:latin typeface="NikoshBAN" panose="02000000000000000000" pitchFamily="2" charset="0"/>
                <a:cs typeface="NikoshBAN" panose="02000000000000000000" pitchFamily="2" charset="0"/>
              </a:rPr>
              <a:t>প্রস্তুতকরণে সিপিই-এর কার্যক্রম বিশ্লেষণ কর। </a:t>
            </a:r>
          </a:p>
        </p:txBody>
      </p:sp>
    </p:spTree>
    <p:extLst>
      <p:ext uri="{BB962C8B-B14F-4D97-AF65-F5344CB8AC3E}">
        <p14:creationId xmlns="" xmlns:p14="http://schemas.microsoft.com/office/powerpoint/2010/main" val="370178303"/>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ction Button: Back or Previous 12">
            <a:hlinkClick r:id="" action="ppaction://hlinkshowjump?jump=previousslide" highlightClick="1"/>
          </p:cNvPr>
          <p:cNvSpPr/>
          <p:nvPr/>
        </p:nvSpPr>
        <p:spPr>
          <a:xfrm>
            <a:off x="182880" y="6946232"/>
            <a:ext cx="362552" cy="36896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Forward or Next 13">
            <a:hlinkClick r:id="" action="ppaction://hlinkshowjump?jump=nextslide" highlightClick="1"/>
          </p:cNvPr>
          <p:cNvSpPr/>
          <p:nvPr/>
        </p:nvSpPr>
        <p:spPr>
          <a:xfrm>
            <a:off x="12609095" y="6946232"/>
            <a:ext cx="395705" cy="36896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9120" y="160421"/>
            <a:ext cx="12020932" cy="68194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rgbClr val="002060"/>
                </a:solidFill>
              </a:ln>
            </a:endParaRPr>
          </a:p>
        </p:txBody>
      </p:sp>
      <p:pic>
        <p:nvPicPr>
          <p:cNvPr id="12" name="Picture 1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14009" y="396799"/>
            <a:ext cx="11069443" cy="6918401"/>
          </a:xfrm>
          <a:prstGeom prst="ellipse">
            <a:avLst/>
          </a:prstGeom>
          <a:ln>
            <a:noFill/>
          </a:ln>
          <a:effectLst>
            <a:softEdge rad="112500"/>
          </a:effectLst>
        </p:spPr>
      </p:pic>
      <p:sp>
        <p:nvSpPr>
          <p:cNvPr id="6" name="Rectangle 5"/>
          <p:cNvSpPr/>
          <p:nvPr/>
        </p:nvSpPr>
        <p:spPr>
          <a:xfrm>
            <a:off x="3998492" y="3323185"/>
            <a:ext cx="4695093" cy="1862048"/>
          </a:xfrm>
          <a:prstGeom prst="rect">
            <a:avLst/>
          </a:prstGeom>
          <a:noFill/>
        </p:spPr>
        <p:txBody>
          <a:bodyPr wrap="square" lIns="91440" tIns="45720" rIns="91440" bIns="45720">
            <a:spAutoFit/>
          </a:bodyPr>
          <a:lstStyle/>
          <a:p>
            <a:pPr algn="ctr"/>
            <a:r>
              <a:rPr lang="bn-BD" sz="11500" dirty="0" smtClean="0">
                <a:ln w="0"/>
                <a:solidFill>
                  <a:schemeClr val="accent6">
                    <a:lumMod val="60000"/>
                    <a:lumOff val="40000"/>
                  </a:schemeClr>
                </a:solidFill>
                <a:effectLst>
                  <a:reflection blurRad="6350" stA="53000" endA="300" endPos="35500" dir="5400000" sy="-90000" algn="bl" rotWithShape="0"/>
                </a:effectLst>
                <a:latin typeface="NikoshBAN" panose="02000000000000000000" pitchFamily="2" charset="0"/>
                <a:cs typeface="NikoshBAN" panose="02000000000000000000" pitchFamily="2" charset="0"/>
              </a:rPr>
              <a:t>ধন্যবাদ</a:t>
            </a:r>
            <a:r>
              <a:rPr lang="bn-BD" sz="9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anose="02000000000000000000" pitchFamily="2" charset="0"/>
                <a:cs typeface="NikoshBAN" panose="02000000000000000000" pitchFamily="2" charset="0"/>
              </a:rPr>
              <a:t> </a:t>
            </a:r>
            <a:endParaRPr lang="en-US" sz="9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656106832"/>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8)">
                                      <p:cBhvr>
                                        <p:cTn id="7" dur="1000"/>
                                        <p:tgtEl>
                                          <p:spTgt spid="12"/>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8)">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ction Button: Back or Previous 6">
            <a:hlinkClick r:id="" action="ppaction://hlinkshowjump?jump=previousslide" highlightClick="1"/>
          </p:cNvPr>
          <p:cNvSpPr/>
          <p:nvPr/>
        </p:nvSpPr>
        <p:spPr>
          <a:xfrm>
            <a:off x="182880" y="6946232"/>
            <a:ext cx="362552" cy="36896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hlinkshowjump?jump=nextslide" highlightClick="1"/>
          </p:cNvPr>
          <p:cNvSpPr/>
          <p:nvPr/>
        </p:nvSpPr>
        <p:spPr>
          <a:xfrm>
            <a:off x="12609095" y="6946232"/>
            <a:ext cx="395705" cy="36896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91224" y="176463"/>
            <a:ext cx="11999494" cy="680185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rgbClr val="002060"/>
                </a:solidFill>
              </a:ln>
            </a:endParaRPr>
          </a:p>
        </p:txBody>
      </p:sp>
      <p:sp>
        <p:nvSpPr>
          <p:cNvPr id="6" name="TextBox 5"/>
          <p:cNvSpPr txBox="1"/>
          <p:nvPr/>
        </p:nvSpPr>
        <p:spPr>
          <a:xfrm>
            <a:off x="2471101" y="1062789"/>
            <a:ext cx="7473461" cy="1200329"/>
          </a:xfrm>
          <a:prstGeom prst="rect">
            <a:avLst/>
          </a:prstGeom>
          <a:noFill/>
        </p:spPr>
        <p:txBody>
          <a:bodyPr wrap="square" rtlCol="0">
            <a:spAutoFit/>
          </a:bodyPr>
          <a:lstStyle/>
          <a:p>
            <a:pPr algn="ctr"/>
            <a:r>
              <a:rPr lang="bn-BD" sz="7200" dirty="0" smtClean="0">
                <a:latin typeface="NikoshBAN" panose="02000000000000000000" pitchFamily="2" charset="0"/>
                <a:cs typeface="NikoshBAN" panose="02000000000000000000" pitchFamily="2" charset="0"/>
              </a:rPr>
              <a:t>শিখনফল</a:t>
            </a:r>
            <a:endParaRPr lang="en-US" sz="7200" dirty="0">
              <a:latin typeface="NikoshBAN" panose="02000000000000000000" pitchFamily="2" charset="0"/>
              <a:cs typeface="NikoshBAN" panose="02000000000000000000" pitchFamily="2" charset="0"/>
            </a:endParaRPr>
          </a:p>
        </p:txBody>
      </p:sp>
      <p:sp>
        <p:nvSpPr>
          <p:cNvPr id="2" name="Title 1"/>
          <p:cNvSpPr>
            <a:spLocks noGrp="1"/>
          </p:cNvSpPr>
          <p:nvPr>
            <p:ph type="title"/>
          </p:nvPr>
        </p:nvSpPr>
        <p:spPr>
          <a:xfrm>
            <a:off x="1817613" y="2478196"/>
            <a:ext cx="9248664" cy="3323491"/>
          </a:xfrm>
        </p:spPr>
        <p:txBody>
          <a:bodyPr>
            <a:normAutofit fontScale="90000"/>
          </a:bodyPr>
          <a:lstStyle/>
          <a:p>
            <a:r>
              <a:rPr lang="bn-BD" sz="6000" b="1" dirty="0" smtClean="0">
                <a:solidFill>
                  <a:srgbClr val="002060"/>
                </a:solidFill>
                <a:latin typeface="NikoshBAN" panose="02000000000000000000" pitchFamily="2" charset="0"/>
                <a:cs typeface="NikoshBAN" panose="02000000000000000000" pitchFamily="2" charset="0"/>
              </a:rPr>
              <a:t>  </a:t>
            </a:r>
            <a:r>
              <a:rPr lang="bn-BD" sz="4400" dirty="0" smtClean="0">
                <a:solidFill>
                  <a:srgbClr val="002060"/>
                </a:solidFill>
                <a:latin typeface="NikoshBAN" panose="02000000000000000000" pitchFamily="2" charset="0"/>
                <a:cs typeface="NikoshBAN" panose="02000000000000000000" pitchFamily="2" charset="0"/>
              </a:rPr>
              <a:t>এই পাঠ শেষে শিক্ষার্থীরা</a:t>
            </a:r>
            <a:r>
              <a:rPr lang="bn-BD" sz="8000" dirty="0" smtClean="0">
                <a:solidFill>
                  <a:srgbClr val="002060"/>
                </a:solidFill>
                <a:latin typeface="NikoshBAN" panose="02000000000000000000" pitchFamily="2" charset="0"/>
                <a:cs typeface="NikoshBAN" panose="02000000000000000000" pitchFamily="2" charset="0"/>
              </a:rPr>
              <a:t/>
            </a:r>
            <a:br>
              <a:rPr lang="bn-BD" sz="8000" dirty="0" smtClean="0">
                <a:solidFill>
                  <a:srgbClr val="002060"/>
                </a:solidFill>
                <a:latin typeface="NikoshBAN" panose="02000000000000000000" pitchFamily="2" charset="0"/>
                <a:cs typeface="NikoshBAN" panose="02000000000000000000" pitchFamily="2" charset="0"/>
              </a:rPr>
            </a:br>
            <a:r>
              <a:rPr lang="en-US" sz="4800" dirty="0" smtClean="0">
                <a:solidFill>
                  <a:srgbClr val="002060"/>
                </a:solidFill>
                <a:latin typeface="NikoshBAN" panose="02000000000000000000" pitchFamily="2" charset="0"/>
                <a:cs typeface="NikoshBAN" panose="02000000000000000000" pitchFamily="2" charset="0"/>
              </a:rPr>
              <a:t>◌</a:t>
            </a:r>
            <a:r>
              <a:rPr lang="bn-BD" sz="4400" dirty="0" smtClean="0">
                <a:solidFill>
                  <a:schemeClr val="tx1">
                    <a:lumMod val="95000"/>
                    <a:lumOff val="5000"/>
                  </a:schemeClr>
                </a:solidFill>
                <a:latin typeface="NikoshBAN" panose="02000000000000000000" pitchFamily="2" charset="0"/>
                <a:cs typeface="NikoshBAN" panose="02000000000000000000" pitchFamily="2" charset="0"/>
              </a:rPr>
              <a:t> </a:t>
            </a:r>
            <a:r>
              <a:rPr lang="bn-BD" sz="4400" dirty="0">
                <a:solidFill>
                  <a:schemeClr val="tx1">
                    <a:lumMod val="95000"/>
                    <a:lumOff val="5000"/>
                  </a:schemeClr>
                </a:solidFill>
                <a:latin typeface="NikoshBAN" panose="02000000000000000000" pitchFamily="2" charset="0"/>
                <a:cs typeface="NikoshBAN" panose="02000000000000000000" pitchFamily="2" charset="0"/>
              </a:rPr>
              <a:t>কম্পিউটার </a:t>
            </a:r>
            <a:r>
              <a:rPr lang="bn-BD" sz="4400" dirty="0" smtClean="0">
                <a:solidFill>
                  <a:schemeClr val="tx1">
                    <a:lumMod val="95000"/>
                    <a:lumOff val="5000"/>
                  </a:schemeClr>
                </a:solidFill>
                <a:latin typeface="NikoshBAN" panose="02000000000000000000" pitchFamily="2" charset="0"/>
                <a:cs typeface="NikoshBAN" panose="02000000000000000000" pitchFamily="2" charset="0"/>
              </a:rPr>
              <a:t>হার্ডওয়্যার কী বলতে পারবে। </a:t>
            </a:r>
            <a:r>
              <a:rPr lang="bn-BD" sz="4400" dirty="0">
                <a:solidFill>
                  <a:schemeClr val="tx1">
                    <a:lumMod val="95000"/>
                    <a:lumOff val="5000"/>
                  </a:schemeClr>
                </a:solidFill>
                <a:latin typeface="NikoshBAN" panose="02000000000000000000" pitchFamily="2" charset="0"/>
                <a:cs typeface="NikoshBAN" panose="02000000000000000000" pitchFamily="2" charset="0"/>
              </a:rPr>
              <a:t/>
            </a:r>
            <a:br>
              <a:rPr lang="bn-BD" sz="4400" dirty="0">
                <a:solidFill>
                  <a:schemeClr val="tx1">
                    <a:lumMod val="95000"/>
                    <a:lumOff val="5000"/>
                  </a:schemeClr>
                </a:solidFill>
                <a:latin typeface="NikoshBAN" panose="02000000000000000000" pitchFamily="2" charset="0"/>
                <a:cs typeface="NikoshBAN" panose="02000000000000000000" pitchFamily="2" charset="0"/>
              </a:rPr>
            </a:br>
            <a:r>
              <a:rPr lang="en-US" sz="4400" dirty="0" smtClean="0">
                <a:solidFill>
                  <a:schemeClr val="tx1">
                    <a:lumMod val="95000"/>
                    <a:lumOff val="5000"/>
                  </a:schemeClr>
                </a:solidFill>
                <a:latin typeface="NikoshBAN" panose="02000000000000000000" pitchFamily="2" charset="0"/>
                <a:cs typeface="NikoshBAN" panose="02000000000000000000" pitchFamily="2" charset="0"/>
              </a:rPr>
              <a:t>◌</a:t>
            </a:r>
            <a:r>
              <a:rPr lang="bn-BD" sz="4400" dirty="0" smtClean="0">
                <a:solidFill>
                  <a:schemeClr val="tx1">
                    <a:lumMod val="95000"/>
                    <a:lumOff val="5000"/>
                  </a:schemeClr>
                </a:solidFill>
                <a:latin typeface="NikoshBAN" panose="02000000000000000000" pitchFamily="2" charset="0"/>
                <a:cs typeface="NikoshBAN" panose="02000000000000000000" pitchFamily="2" charset="0"/>
              </a:rPr>
              <a:t> </a:t>
            </a:r>
            <a:r>
              <a:rPr lang="bn-BD" sz="4400" dirty="0">
                <a:solidFill>
                  <a:schemeClr val="tx1">
                    <a:lumMod val="95000"/>
                    <a:lumOff val="5000"/>
                  </a:schemeClr>
                </a:solidFill>
                <a:latin typeface="NikoshBAN" panose="02000000000000000000" pitchFamily="2" charset="0"/>
                <a:cs typeface="NikoshBAN" panose="02000000000000000000" pitchFamily="2" charset="0"/>
              </a:rPr>
              <a:t>কম্পিউটার </a:t>
            </a:r>
            <a:r>
              <a:rPr lang="bn-BD" sz="4400">
                <a:solidFill>
                  <a:schemeClr val="tx1">
                    <a:lumMod val="95000"/>
                    <a:lumOff val="5000"/>
                  </a:schemeClr>
                </a:solidFill>
                <a:latin typeface="NikoshBAN" panose="02000000000000000000" pitchFamily="2" charset="0"/>
                <a:cs typeface="NikoshBAN" panose="02000000000000000000" pitchFamily="2" charset="0"/>
              </a:rPr>
              <a:t>হার্ডওয়্যারের </a:t>
            </a:r>
            <a:r>
              <a:rPr lang="bn-BD" sz="4400" smtClean="0">
                <a:solidFill>
                  <a:schemeClr val="tx1">
                    <a:lumMod val="95000"/>
                    <a:lumOff val="5000"/>
                  </a:schemeClr>
                </a:solidFill>
                <a:latin typeface="NikoshBAN" panose="02000000000000000000" pitchFamily="2" charset="0"/>
                <a:cs typeface="NikoshBAN" panose="02000000000000000000" pitchFamily="2" charset="0"/>
              </a:rPr>
              <a:t>শ্রেণীবিন্যাস করতে </a:t>
            </a:r>
            <a:r>
              <a:rPr lang="bn-BD" sz="4400" dirty="0">
                <a:solidFill>
                  <a:schemeClr val="tx1">
                    <a:lumMod val="95000"/>
                    <a:lumOff val="5000"/>
                  </a:schemeClr>
                </a:solidFill>
                <a:latin typeface="NikoshBAN" panose="02000000000000000000" pitchFamily="2" charset="0"/>
                <a:cs typeface="NikoshBAN" panose="02000000000000000000" pitchFamily="2" charset="0"/>
              </a:rPr>
              <a:t>পারবে। </a:t>
            </a:r>
            <a:r>
              <a:rPr lang="bn-BD" sz="4400" dirty="0" smtClean="0">
                <a:solidFill>
                  <a:schemeClr val="tx1">
                    <a:lumMod val="95000"/>
                    <a:lumOff val="5000"/>
                  </a:schemeClr>
                </a:solidFill>
                <a:latin typeface="NikoshBAN" panose="02000000000000000000" pitchFamily="2" charset="0"/>
                <a:cs typeface="NikoshBAN" panose="02000000000000000000" pitchFamily="2" charset="0"/>
              </a:rPr>
              <a:t/>
            </a:r>
            <a:br>
              <a:rPr lang="bn-BD" sz="4400" dirty="0" smtClean="0">
                <a:solidFill>
                  <a:schemeClr val="tx1">
                    <a:lumMod val="95000"/>
                    <a:lumOff val="5000"/>
                  </a:schemeClr>
                </a:solidFill>
                <a:latin typeface="NikoshBAN" panose="02000000000000000000" pitchFamily="2" charset="0"/>
                <a:cs typeface="NikoshBAN" panose="02000000000000000000" pitchFamily="2" charset="0"/>
              </a:rPr>
            </a:br>
            <a:r>
              <a:rPr lang="en-US" sz="4400" dirty="0" smtClean="0">
                <a:solidFill>
                  <a:schemeClr val="tx1">
                    <a:lumMod val="95000"/>
                    <a:lumOff val="5000"/>
                  </a:schemeClr>
                </a:solidFill>
                <a:latin typeface="NikoshBAN" panose="02000000000000000000" pitchFamily="2" charset="0"/>
                <a:cs typeface="NikoshBAN" panose="02000000000000000000" pitchFamily="2" charset="0"/>
              </a:rPr>
              <a:t>◌ </a:t>
            </a:r>
            <a:r>
              <a:rPr lang="bn-BD" sz="4400" dirty="0">
                <a:solidFill>
                  <a:schemeClr val="tx1">
                    <a:lumMod val="95000"/>
                    <a:lumOff val="5000"/>
                  </a:schemeClr>
                </a:solidFill>
                <a:latin typeface="NikoshBAN" panose="02000000000000000000" pitchFamily="2" charset="0"/>
                <a:cs typeface="NikoshBAN" panose="02000000000000000000" pitchFamily="2" charset="0"/>
              </a:rPr>
              <a:t>কম্পিউটার </a:t>
            </a:r>
            <a:r>
              <a:rPr lang="bn-BD" sz="4400" dirty="0" smtClean="0">
                <a:solidFill>
                  <a:schemeClr val="tx1">
                    <a:lumMod val="95000"/>
                    <a:lumOff val="5000"/>
                  </a:schemeClr>
                </a:solidFill>
                <a:latin typeface="NikoshBAN" panose="02000000000000000000" pitchFamily="2" charset="0"/>
                <a:cs typeface="NikoshBAN" panose="02000000000000000000" pitchFamily="2" charset="0"/>
              </a:rPr>
              <a:t>হার্ডওয়্যারের কাজ বর্ণনা করতে পারবে।</a:t>
            </a:r>
            <a:r>
              <a:rPr lang="bn-BD" sz="4400" dirty="0" smtClean="0">
                <a:latin typeface="NikoshBAN" panose="02000000000000000000" pitchFamily="2" charset="0"/>
                <a:cs typeface="NikoshBAN" panose="02000000000000000000" pitchFamily="2" charset="0"/>
              </a:rPr>
              <a:t/>
            </a:r>
            <a:br>
              <a:rPr lang="bn-BD" sz="4400" dirty="0" smtClean="0">
                <a:latin typeface="NikoshBAN" panose="02000000000000000000" pitchFamily="2" charset="0"/>
                <a:cs typeface="NikoshBAN" panose="02000000000000000000" pitchFamily="2" charset="0"/>
              </a:rPr>
            </a:br>
            <a:r>
              <a:rPr lang="bn-BD" sz="3600" dirty="0" smtClean="0">
                <a:latin typeface="NikoshBAN" panose="02000000000000000000" pitchFamily="2" charset="0"/>
                <a:cs typeface="NikoshBAN" panose="02000000000000000000" pitchFamily="2" charset="0"/>
              </a:rPr>
              <a:t/>
            </a:r>
            <a:br>
              <a:rPr lang="bn-BD" sz="3600" dirty="0" smtClean="0">
                <a:latin typeface="NikoshBAN" panose="02000000000000000000" pitchFamily="2" charset="0"/>
                <a:cs typeface="NikoshBAN" panose="02000000000000000000" pitchFamily="2" charset="0"/>
              </a:rPr>
            </a:br>
            <a:r>
              <a:rPr lang="bn-BD" sz="3600" dirty="0" smtClean="0">
                <a:latin typeface="NikoshBAN" panose="02000000000000000000" pitchFamily="2" charset="0"/>
                <a:cs typeface="NikoshBAN" panose="02000000000000000000" pitchFamily="2" charset="0"/>
              </a:rPr>
              <a:t/>
            </a:r>
            <a:br>
              <a:rPr lang="bn-BD" sz="3600" dirty="0" smtClean="0">
                <a:latin typeface="NikoshBAN" panose="02000000000000000000" pitchFamily="2" charset="0"/>
                <a:cs typeface="NikoshBAN" panose="02000000000000000000" pitchFamily="2" charset="0"/>
              </a:rPr>
            </a:br>
            <a:r>
              <a:rPr lang="bn-BD" sz="3600" dirty="0" smtClean="0">
                <a:latin typeface="NikoshBAN" panose="02000000000000000000" pitchFamily="2" charset="0"/>
                <a:cs typeface="NikoshBAN" panose="02000000000000000000" pitchFamily="2" charset="0"/>
              </a:rPr>
              <a:t/>
            </a:r>
            <a:br>
              <a:rPr lang="bn-BD" sz="3600" dirty="0" smtClean="0">
                <a:latin typeface="NikoshBAN" panose="02000000000000000000" pitchFamily="2" charset="0"/>
                <a:cs typeface="NikoshBAN" panose="02000000000000000000" pitchFamily="2" charset="0"/>
              </a:rPr>
            </a:br>
            <a:r>
              <a:rPr lang="bn-BD" sz="3600" dirty="0">
                <a:latin typeface="NikoshBAN" panose="02000000000000000000" pitchFamily="2" charset="0"/>
                <a:cs typeface="NikoshBAN" panose="02000000000000000000" pitchFamily="2" charset="0"/>
              </a:rPr>
              <a:t/>
            </a:r>
            <a:br>
              <a:rPr lang="bn-BD" sz="3600" dirty="0">
                <a:latin typeface="NikoshBAN" panose="02000000000000000000" pitchFamily="2" charset="0"/>
                <a:cs typeface="NikoshBAN" panose="02000000000000000000" pitchFamily="2" charset="0"/>
              </a:rPr>
            </a:br>
            <a:r>
              <a:rPr lang="bn-BD" sz="3600" dirty="0" smtClean="0">
                <a:latin typeface="NikoshBAN" panose="02000000000000000000" pitchFamily="2" charset="0"/>
                <a:cs typeface="NikoshBAN" panose="02000000000000000000" pitchFamily="2" charset="0"/>
              </a:rPr>
              <a:t/>
            </a:r>
            <a:br>
              <a:rPr lang="bn-BD" sz="3600" dirty="0" smtClean="0">
                <a:latin typeface="NikoshBAN" panose="02000000000000000000" pitchFamily="2" charset="0"/>
                <a:cs typeface="NikoshBAN" panose="02000000000000000000" pitchFamily="2" charset="0"/>
              </a:rPr>
            </a:br>
            <a:r>
              <a:rPr lang="bn-BD" sz="3600" dirty="0">
                <a:latin typeface="NikoshBAN" panose="02000000000000000000" pitchFamily="2" charset="0"/>
                <a:cs typeface="NikoshBAN" panose="02000000000000000000" pitchFamily="2" charset="0"/>
              </a:rPr>
              <a:t/>
            </a:r>
            <a:br>
              <a:rPr lang="bn-BD" sz="3600" dirty="0">
                <a:latin typeface="NikoshBAN" panose="02000000000000000000" pitchFamily="2" charset="0"/>
                <a:cs typeface="NikoshBAN" panose="02000000000000000000" pitchFamily="2" charset="0"/>
              </a:rPr>
            </a:br>
            <a:r>
              <a:rPr lang="bn-BD" sz="3600" dirty="0" smtClean="0">
                <a:latin typeface="NikoshBAN" panose="02000000000000000000" pitchFamily="2" charset="0"/>
                <a:cs typeface="NikoshBAN" panose="02000000000000000000" pitchFamily="2" charset="0"/>
              </a:rPr>
              <a:t/>
            </a:r>
            <a:br>
              <a:rPr lang="bn-BD" sz="3600" dirty="0" smtClean="0">
                <a:latin typeface="NikoshBAN" panose="02000000000000000000" pitchFamily="2" charset="0"/>
                <a:cs typeface="NikoshBAN" panose="02000000000000000000" pitchFamily="2" charset="0"/>
              </a:rPr>
            </a:br>
            <a:r>
              <a:rPr lang="bn-BD" sz="3600" dirty="0">
                <a:latin typeface="NikoshBAN" panose="02000000000000000000" pitchFamily="2" charset="0"/>
                <a:cs typeface="NikoshBAN" panose="02000000000000000000" pitchFamily="2" charset="0"/>
              </a:rPr>
              <a:t/>
            </a:r>
            <a:br>
              <a:rPr lang="bn-BD" sz="3600" dirty="0">
                <a:latin typeface="NikoshBAN" panose="02000000000000000000" pitchFamily="2" charset="0"/>
                <a:cs typeface="NikoshBAN" panose="02000000000000000000" pitchFamily="2" charset="0"/>
              </a:rPr>
            </a:br>
            <a:r>
              <a:rPr lang="bn-BD" sz="3600" dirty="0" smtClean="0">
                <a:latin typeface="NikoshBAN" panose="02000000000000000000" pitchFamily="2" charset="0"/>
                <a:cs typeface="NikoshBAN" panose="02000000000000000000" pitchFamily="2" charset="0"/>
              </a:rPr>
              <a:t/>
            </a:r>
            <a:br>
              <a:rPr lang="bn-BD" sz="3600" dirty="0" smtClean="0">
                <a:latin typeface="NikoshBAN" panose="02000000000000000000" pitchFamily="2" charset="0"/>
                <a:cs typeface="NikoshBAN" panose="02000000000000000000" pitchFamily="2" charset="0"/>
              </a:rPr>
            </a:br>
            <a:r>
              <a:rPr lang="bn-BD" sz="3600" dirty="0">
                <a:latin typeface="NikoshBAN" panose="02000000000000000000" pitchFamily="2" charset="0"/>
                <a:cs typeface="NikoshBAN" panose="02000000000000000000" pitchFamily="2" charset="0"/>
              </a:rPr>
              <a:t/>
            </a:r>
            <a:br>
              <a:rPr lang="bn-BD" sz="3600" dirty="0">
                <a:latin typeface="NikoshBAN" panose="02000000000000000000" pitchFamily="2" charset="0"/>
                <a:cs typeface="NikoshBAN" panose="02000000000000000000" pitchFamily="2" charset="0"/>
              </a:rPr>
            </a:br>
            <a:r>
              <a:rPr lang="bn-BD" sz="3600" dirty="0" smtClean="0">
                <a:latin typeface="NikoshBAN" panose="02000000000000000000" pitchFamily="2" charset="0"/>
                <a:cs typeface="NikoshBAN" panose="02000000000000000000" pitchFamily="2" charset="0"/>
              </a:rPr>
              <a:t/>
            </a:r>
            <a:br>
              <a:rPr lang="bn-BD" sz="3600" dirty="0" smtClean="0">
                <a:latin typeface="NikoshBAN" panose="02000000000000000000" pitchFamily="2" charset="0"/>
                <a:cs typeface="NikoshBAN" panose="02000000000000000000" pitchFamily="2" charset="0"/>
              </a:rPr>
            </a:br>
            <a:r>
              <a:rPr lang="bn-BD" sz="3600" dirty="0">
                <a:latin typeface="NikoshBAN" panose="02000000000000000000" pitchFamily="2" charset="0"/>
                <a:cs typeface="NikoshBAN" panose="02000000000000000000" pitchFamily="2" charset="0"/>
              </a:rPr>
              <a:t/>
            </a:r>
            <a:br>
              <a:rPr lang="bn-BD" sz="3600" dirty="0">
                <a:latin typeface="NikoshBAN" panose="02000000000000000000" pitchFamily="2" charset="0"/>
                <a:cs typeface="NikoshBAN" panose="02000000000000000000" pitchFamily="2" charset="0"/>
              </a:rPr>
            </a:br>
            <a:r>
              <a:rPr lang="bn-BD" sz="3600" dirty="0" smtClean="0">
                <a:latin typeface="NikoshBAN" panose="02000000000000000000" pitchFamily="2" charset="0"/>
                <a:cs typeface="NikoshBAN" panose="02000000000000000000" pitchFamily="2" charset="0"/>
              </a:rPr>
              <a:t/>
            </a:r>
            <a:br>
              <a:rPr lang="bn-BD" sz="3600" dirty="0" smtClean="0">
                <a:latin typeface="NikoshBAN" panose="02000000000000000000" pitchFamily="2" charset="0"/>
                <a:cs typeface="NikoshBAN" panose="02000000000000000000" pitchFamily="2" charset="0"/>
              </a:rPr>
            </a:br>
            <a:r>
              <a:rPr lang="bn-BD" sz="3600" dirty="0">
                <a:latin typeface="NikoshBAN" panose="02000000000000000000" pitchFamily="2" charset="0"/>
                <a:cs typeface="NikoshBAN" panose="02000000000000000000" pitchFamily="2" charset="0"/>
              </a:rPr>
              <a:t/>
            </a:r>
            <a:br>
              <a:rPr lang="bn-BD" sz="3600" dirty="0">
                <a:latin typeface="NikoshBAN" panose="02000000000000000000" pitchFamily="2" charset="0"/>
                <a:cs typeface="NikoshBAN" panose="02000000000000000000" pitchFamily="2" charset="0"/>
              </a:rPr>
            </a:br>
            <a:r>
              <a:rPr lang="bn-BD" sz="3600" dirty="0" smtClean="0">
                <a:latin typeface="NikoshBAN" panose="02000000000000000000" pitchFamily="2" charset="0"/>
                <a:cs typeface="NikoshBAN" panose="02000000000000000000" pitchFamily="2" charset="0"/>
              </a:rPr>
              <a:t/>
            </a:r>
            <a:br>
              <a:rPr lang="bn-BD" sz="3600" dirty="0" smtClean="0">
                <a:latin typeface="NikoshBAN" panose="02000000000000000000" pitchFamily="2" charset="0"/>
                <a:cs typeface="NikoshBAN" panose="02000000000000000000" pitchFamily="2" charset="0"/>
              </a:rPr>
            </a:br>
            <a:r>
              <a:rPr lang="bn-BD" sz="3600" dirty="0">
                <a:latin typeface="NikoshBAN" panose="02000000000000000000" pitchFamily="2" charset="0"/>
                <a:cs typeface="NikoshBAN" panose="02000000000000000000" pitchFamily="2" charset="0"/>
              </a:rPr>
              <a:t/>
            </a:r>
            <a:br>
              <a:rPr lang="bn-BD" sz="3600" dirty="0">
                <a:latin typeface="NikoshBAN" panose="02000000000000000000" pitchFamily="2" charset="0"/>
                <a:cs typeface="NikoshBAN" panose="02000000000000000000" pitchFamily="2" charset="0"/>
              </a:rPr>
            </a:br>
            <a:endParaRPr lang="bn-BD" sz="36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1994502824"/>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1750"/>
                                        <p:tgtEl>
                                          <p:spTgt spid="2"/>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8)">
                                      <p:cBhvr>
                                        <p:cTn id="10"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ction Button: Back or Previous 6">
            <a:hlinkClick r:id="" action="ppaction://hlinkshowjump?jump=previousslide" highlightClick="1"/>
          </p:cNvPr>
          <p:cNvSpPr/>
          <p:nvPr/>
        </p:nvSpPr>
        <p:spPr>
          <a:xfrm>
            <a:off x="182880" y="6946232"/>
            <a:ext cx="362552" cy="36896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Forward or Next 7">
            <a:hlinkClick r:id="" action="ppaction://hlinkshowjump?jump=nextslide" highlightClick="1"/>
          </p:cNvPr>
          <p:cNvSpPr/>
          <p:nvPr/>
        </p:nvSpPr>
        <p:spPr>
          <a:xfrm>
            <a:off x="12609095" y="6946232"/>
            <a:ext cx="395705" cy="36896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92755" y="152401"/>
            <a:ext cx="12063664" cy="6858000"/>
          </a:xfrm>
          <a:prstGeom prst="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Content Placeholder 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016943" y="1091991"/>
            <a:ext cx="6464969" cy="4298153"/>
          </a:xfrm>
        </p:spPr>
      </p:pic>
      <p:sp>
        <p:nvSpPr>
          <p:cNvPr id="2" name="Title 1"/>
          <p:cNvSpPr>
            <a:spLocks noGrp="1"/>
          </p:cNvSpPr>
          <p:nvPr>
            <p:ph type="title"/>
          </p:nvPr>
        </p:nvSpPr>
        <p:spPr>
          <a:xfrm>
            <a:off x="4248076" y="5611528"/>
            <a:ext cx="3346256" cy="1053432"/>
          </a:xfrm>
        </p:spPr>
        <p:txBody>
          <a:bodyPr>
            <a:normAutofit/>
          </a:bodyPr>
          <a:lstStyle/>
          <a:p>
            <a:r>
              <a:rPr lang="bn-BD" sz="3600" dirty="0"/>
              <a:t> </a:t>
            </a:r>
            <a:r>
              <a:rPr lang="bn-BD" sz="6000" b="1" dirty="0">
                <a:solidFill>
                  <a:srgbClr val="002060"/>
                </a:solidFill>
                <a:latin typeface="NikoshBAN" panose="02000000000000000000" pitchFamily="2" charset="0"/>
                <a:cs typeface="NikoshBAN" panose="02000000000000000000" pitchFamily="2" charset="0"/>
              </a:rPr>
              <a:t>কম্পিউটার </a:t>
            </a:r>
            <a:endParaRPr lang="en-US" sz="6000" dirty="0"/>
          </a:p>
        </p:txBody>
      </p:sp>
      <p:sp>
        <p:nvSpPr>
          <p:cNvPr id="3" name="TextBox 2"/>
          <p:cNvSpPr txBox="1"/>
          <p:nvPr/>
        </p:nvSpPr>
        <p:spPr>
          <a:xfrm>
            <a:off x="807720" y="2377440"/>
            <a:ext cx="3596640" cy="707886"/>
          </a:xfrm>
          <a:prstGeom prst="rect">
            <a:avLst/>
          </a:prstGeom>
          <a:noFill/>
        </p:spPr>
        <p:txBody>
          <a:bodyPr wrap="square" rtlCol="0">
            <a:spAutoFit/>
          </a:bodyPr>
          <a:lstStyle/>
          <a:p>
            <a:r>
              <a:rPr lang="bn-BD" sz="4000" b="1" dirty="0" smtClean="0">
                <a:solidFill>
                  <a:srgbClr val="002060"/>
                </a:solidFill>
                <a:latin typeface="NikoshBAN" panose="02000000000000000000" pitchFamily="2" charset="0"/>
                <a:cs typeface="NikoshBAN" panose="02000000000000000000" pitchFamily="2" charset="0"/>
              </a:rPr>
              <a:t>এটিকে কী বলা হয় </a:t>
            </a:r>
            <a:r>
              <a:rPr lang="bn-BD"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
        <p:nvSpPr>
          <p:cNvPr id="4" name="Right Arrow 3"/>
          <p:cNvSpPr/>
          <p:nvPr/>
        </p:nvSpPr>
        <p:spPr>
          <a:xfrm>
            <a:off x="4191000" y="2529840"/>
            <a:ext cx="716280" cy="335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07205919"/>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8)">
                                      <p:cBhvr>
                                        <p:cTn id="10" dur="2000"/>
                                        <p:tgtEl>
                                          <p:spTgt spid="4"/>
                                        </p:tgtEl>
                                      </p:cBhvr>
                                    </p:animEffect>
                                  </p:childTnLst>
                                </p:cTn>
                              </p:par>
                              <p:par>
                                <p:cTn id="11" presetID="21"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8)">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style.rotation</p:attrName>
                                        </p:attrNameLst>
                                      </p:cBhvr>
                                      <p:tavLst>
                                        <p:tav tm="0">
                                          <p:val>
                                            <p:fltVal val="90"/>
                                          </p:val>
                                        </p:tav>
                                        <p:tav tm="100000">
                                          <p:val>
                                            <p:fltVal val="0"/>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ction Button: Back or Previous 18">
            <a:hlinkClick r:id="" action="ppaction://hlinkshowjump?jump=previousslide" highlightClick="1"/>
          </p:cNvPr>
          <p:cNvSpPr/>
          <p:nvPr/>
        </p:nvSpPr>
        <p:spPr>
          <a:xfrm>
            <a:off x="182880" y="6946232"/>
            <a:ext cx="362552" cy="36896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ction Button: Forward or Next 20">
            <a:hlinkClick r:id="" action="ppaction://hlinkshowjump?jump=nextslide" highlightClick="1"/>
          </p:cNvPr>
          <p:cNvSpPr/>
          <p:nvPr/>
        </p:nvSpPr>
        <p:spPr>
          <a:xfrm>
            <a:off x="12609095" y="6946232"/>
            <a:ext cx="395705" cy="36896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85101" y="130744"/>
            <a:ext cx="11999494" cy="67376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rgbClr val="002060"/>
                </a:solidFill>
              </a:ln>
            </a:endParaRPr>
          </a:p>
        </p:txBody>
      </p:sp>
      <p:pic>
        <p:nvPicPr>
          <p:cNvPr id="27" name="Picture 2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402836" y="2693534"/>
            <a:ext cx="1735120" cy="1735120"/>
          </a:xfrm>
          <a:prstGeom prst="rect">
            <a:avLst/>
          </a:prstGeom>
        </p:spPr>
      </p:pic>
      <p:pic>
        <p:nvPicPr>
          <p:cNvPr id="18" name="Picture 1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95921" y="616807"/>
            <a:ext cx="1951169" cy="1951169"/>
          </a:xfrm>
          <a:prstGeom prst="rect">
            <a:avLst/>
          </a:prstGeom>
        </p:spPr>
      </p:pic>
      <p:pic>
        <p:nvPicPr>
          <p:cNvPr id="38" name="Picture 3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178251" y="288759"/>
            <a:ext cx="2276475" cy="2009775"/>
          </a:xfrm>
          <a:prstGeom prst="rect">
            <a:avLst/>
          </a:prstGeom>
        </p:spPr>
      </p:pic>
      <p:pic>
        <p:nvPicPr>
          <p:cNvPr id="2" name="Picture 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rot="5400000">
            <a:off x="7833446" y="410501"/>
            <a:ext cx="1553767" cy="2284457"/>
          </a:xfrm>
          <a:prstGeom prst="rect">
            <a:avLst/>
          </a:prstGeom>
        </p:spPr>
      </p:pic>
      <p:pic>
        <p:nvPicPr>
          <p:cNvPr id="9" name="Picture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6200000">
            <a:off x="1381499" y="271508"/>
            <a:ext cx="1401702" cy="1913434"/>
          </a:xfrm>
          <a:prstGeom prst="rect">
            <a:avLst/>
          </a:prstGeom>
        </p:spPr>
      </p:pic>
      <p:pic>
        <p:nvPicPr>
          <p:cNvPr id="30" name="Picture 2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8894005" y="2790710"/>
            <a:ext cx="2062207" cy="1571205"/>
          </a:xfrm>
          <a:prstGeom prst="rect">
            <a:avLst/>
          </a:prstGeom>
        </p:spPr>
      </p:pic>
      <p:pic>
        <p:nvPicPr>
          <p:cNvPr id="34" name="Picture 33"/>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0016784" y="4691789"/>
            <a:ext cx="2133600" cy="2133600"/>
          </a:xfrm>
          <a:prstGeom prst="rect">
            <a:avLst/>
          </a:prstGeom>
        </p:spPr>
      </p:pic>
      <p:pic>
        <p:nvPicPr>
          <p:cNvPr id="32" name="Picture 31"/>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086254" y="4795530"/>
            <a:ext cx="1755515" cy="1755515"/>
          </a:xfrm>
          <a:prstGeom prst="rect">
            <a:avLst/>
          </a:prstGeom>
        </p:spPr>
      </p:pic>
      <p:pic>
        <p:nvPicPr>
          <p:cNvPr id="20" name="Picture 19"/>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5397224" y="2013592"/>
            <a:ext cx="1971675" cy="2324100"/>
          </a:xfrm>
          <a:prstGeom prst="rect">
            <a:avLst/>
          </a:prstGeom>
        </p:spPr>
      </p:pic>
      <p:pic>
        <p:nvPicPr>
          <p:cNvPr id="31" name="Picture 30"/>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5409539" y="5054190"/>
            <a:ext cx="2190829" cy="1557923"/>
          </a:xfrm>
          <a:prstGeom prst="rect">
            <a:avLst/>
          </a:prstGeom>
        </p:spPr>
      </p:pic>
      <p:sp>
        <p:nvSpPr>
          <p:cNvPr id="3" name="TextBox 2"/>
          <p:cNvSpPr txBox="1"/>
          <p:nvPr/>
        </p:nvSpPr>
        <p:spPr>
          <a:xfrm>
            <a:off x="4989094" y="4331368"/>
            <a:ext cx="3785937" cy="769441"/>
          </a:xfrm>
          <a:prstGeom prst="rect">
            <a:avLst/>
          </a:prstGeom>
          <a:noFill/>
        </p:spPr>
        <p:txBody>
          <a:bodyPr wrap="square" rtlCol="0">
            <a:spAutoFit/>
          </a:bodyPr>
          <a:lstStyle/>
          <a:p>
            <a:r>
              <a:rPr lang="bn-BD" sz="4400" dirty="0" smtClean="0">
                <a:solidFill>
                  <a:srgbClr val="002060"/>
                </a:solidFill>
                <a:latin typeface="NikoshBAN" panose="02000000000000000000" pitchFamily="2" charset="0"/>
                <a:cs typeface="NikoshBAN" panose="02000000000000000000" pitchFamily="2" charset="0"/>
              </a:rPr>
              <a:t>হার্ডওয়্যার সামগ্রী </a:t>
            </a:r>
            <a:endParaRPr lang="en-US" sz="4400" dirty="0">
              <a:solidFill>
                <a:srgbClr val="002060"/>
              </a:solidFill>
              <a:latin typeface="NikoshBAN" panose="02000000000000000000" pitchFamily="2" charset="0"/>
              <a:cs typeface="NikoshBAN" panose="02000000000000000000" pitchFamily="2" charset="0"/>
            </a:endParaRPr>
          </a:p>
        </p:txBody>
      </p:sp>
      <p:sp>
        <p:nvSpPr>
          <p:cNvPr id="4" name="TextBox 3"/>
          <p:cNvSpPr txBox="1"/>
          <p:nvPr/>
        </p:nvSpPr>
        <p:spPr>
          <a:xfrm>
            <a:off x="4815840" y="243840"/>
            <a:ext cx="5151120"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এগুলো কোন ধরনের সামগ্রী?</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831762865"/>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8)">
                                      <p:cBhvr>
                                        <p:cTn id="7" dur="2000"/>
                                        <p:tgtEl>
                                          <p:spTgt spid="9"/>
                                        </p:tgtEl>
                                      </p:cBhvr>
                                    </p:animEffect>
                                  </p:childTnLst>
                                </p:cTn>
                              </p:par>
                              <p:par>
                                <p:cTn id="8" presetID="21" presetClass="entr" presetSubtype="8"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heel(8)">
                                      <p:cBhvr>
                                        <p:cTn id="10" dur="2000"/>
                                        <p:tgtEl>
                                          <p:spTgt spid="18"/>
                                        </p:tgtEl>
                                      </p:cBhvr>
                                    </p:animEffect>
                                  </p:childTnLst>
                                </p:cTn>
                              </p:par>
                              <p:par>
                                <p:cTn id="11" presetID="21"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8)">
                                      <p:cBhvr>
                                        <p:cTn id="13" dur="2000"/>
                                        <p:tgtEl>
                                          <p:spTgt spid="20"/>
                                        </p:tgtEl>
                                      </p:cBhvr>
                                    </p:animEffect>
                                  </p:childTnLst>
                                </p:cTn>
                              </p:par>
                              <p:par>
                                <p:cTn id="14" presetID="21" presetClass="entr" presetSubtype="8"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heel(8)">
                                      <p:cBhvr>
                                        <p:cTn id="16" dur="2000"/>
                                        <p:tgtEl>
                                          <p:spTgt spid="2"/>
                                        </p:tgtEl>
                                      </p:cBhvr>
                                    </p:animEffect>
                                  </p:childTnLst>
                                </p:cTn>
                              </p:par>
                              <p:par>
                                <p:cTn id="17" presetID="21" presetClass="entr" presetSubtype="8"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heel(8)">
                                      <p:cBhvr>
                                        <p:cTn id="19" dur="2000"/>
                                        <p:tgtEl>
                                          <p:spTgt spid="38"/>
                                        </p:tgtEl>
                                      </p:cBhvr>
                                    </p:animEffect>
                                  </p:childTnLst>
                                </p:cTn>
                              </p:par>
                              <p:par>
                                <p:cTn id="20" presetID="21" presetClass="entr" presetSubtype="8"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heel(8)">
                                      <p:cBhvr>
                                        <p:cTn id="22" dur="2000"/>
                                        <p:tgtEl>
                                          <p:spTgt spid="30"/>
                                        </p:tgtEl>
                                      </p:cBhvr>
                                    </p:animEffect>
                                  </p:childTnLst>
                                </p:cTn>
                              </p:par>
                              <p:par>
                                <p:cTn id="23" presetID="21" presetClass="entr" presetSubtype="8"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heel(8)">
                                      <p:cBhvr>
                                        <p:cTn id="25" dur="2000"/>
                                        <p:tgtEl>
                                          <p:spTgt spid="34"/>
                                        </p:tgtEl>
                                      </p:cBhvr>
                                    </p:animEffect>
                                  </p:childTnLst>
                                </p:cTn>
                              </p:par>
                              <p:par>
                                <p:cTn id="26" presetID="21" presetClass="entr" presetSubtype="8"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heel(8)">
                                      <p:cBhvr>
                                        <p:cTn id="28" dur="2000"/>
                                        <p:tgtEl>
                                          <p:spTgt spid="31"/>
                                        </p:tgtEl>
                                      </p:cBhvr>
                                    </p:animEffect>
                                  </p:childTnLst>
                                </p:cTn>
                              </p:par>
                              <p:par>
                                <p:cTn id="29" presetID="21" presetClass="entr" presetSubtype="8"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heel(8)">
                                      <p:cBhvr>
                                        <p:cTn id="31" dur="2000"/>
                                        <p:tgtEl>
                                          <p:spTgt spid="32"/>
                                        </p:tgtEl>
                                      </p:cBhvr>
                                    </p:animEffect>
                                  </p:childTnLst>
                                </p:cTn>
                              </p:par>
                              <p:par>
                                <p:cTn id="32" presetID="21" presetClass="entr" presetSubtype="8"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heel(8)">
                                      <p:cBhvr>
                                        <p:cTn id="34" dur="20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1000" fill="hold"/>
                                        <p:tgtEl>
                                          <p:spTgt spid="4"/>
                                        </p:tgtEl>
                                        <p:attrNameLst>
                                          <p:attrName>ppt_w</p:attrName>
                                        </p:attrNameLst>
                                      </p:cBhvr>
                                      <p:tavLst>
                                        <p:tav tm="0">
                                          <p:val>
                                            <p:fltVal val="0"/>
                                          </p:val>
                                        </p:tav>
                                        <p:tav tm="100000">
                                          <p:val>
                                            <p:strVal val="#ppt_w"/>
                                          </p:val>
                                        </p:tav>
                                      </p:tavLst>
                                    </p:anim>
                                    <p:anim calcmode="lin" valueType="num">
                                      <p:cBhvr>
                                        <p:cTn id="40" dur="1000" fill="hold"/>
                                        <p:tgtEl>
                                          <p:spTgt spid="4"/>
                                        </p:tgtEl>
                                        <p:attrNameLst>
                                          <p:attrName>ppt_h</p:attrName>
                                        </p:attrNameLst>
                                      </p:cBhvr>
                                      <p:tavLst>
                                        <p:tav tm="0">
                                          <p:val>
                                            <p:fltVal val="0"/>
                                          </p:val>
                                        </p:tav>
                                        <p:tav tm="100000">
                                          <p:val>
                                            <p:strVal val="#ppt_h"/>
                                          </p:val>
                                        </p:tav>
                                      </p:tavLst>
                                    </p:anim>
                                    <p:anim calcmode="lin" valueType="num">
                                      <p:cBhvr>
                                        <p:cTn id="41" dur="1000" fill="hold"/>
                                        <p:tgtEl>
                                          <p:spTgt spid="4"/>
                                        </p:tgtEl>
                                        <p:attrNameLst>
                                          <p:attrName>style.rotation</p:attrName>
                                        </p:attrNameLst>
                                      </p:cBhvr>
                                      <p:tavLst>
                                        <p:tav tm="0">
                                          <p:val>
                                            <p:fltVal val="90"/>
                                          </p:val>
                                        </p:tav>
                                        <p:tav tm="100000">
                                          <p:val>
                                            <p:fltVal val="0"/>
                                          </p:val>
                                        </p:tav>
                                      </p:tavLst>
                                    </p:anim>
                                    <p:animEffect transition="in" filter="fade">
                                      <p:cBhvr>
                                        <p:cTn id="42" dur="10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ction Button: Back or Previous 8">
            <a:hlinkClick r:id="" action="ppaction://hlinkshowjump?jump=previousslide" highlightClick="1"/>
          </p:cNvPr>
          <p:cNvSpPr/>
          <p:nvPr/>
        </p:nvSpPr>
        <p:spPr>
          <a:xfrm>
            <a:off x="182880" y="6946232"/>
            <a:ext cx="362552" cy="36896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Forward or Next 9">
            <a:hlinkClick r:id="" action="ppaction://hlinkshowjump?jump=nextslide" highlightClick="1"/>
          </p:cNvPr>
          <p:cNvSpPr/>
          <p:nvPr/>
        </p:nvSpPr>
        <p:spPr>
          <a:xfrm>
            <a:off x="12609095" y="6946232"/>
            <a:ext cx="395705" cy="36896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52380" y="112296"/>
            <a:ext cx="11999494" cy="67697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a:solidFill>
                  <a:srgbClr val="002060"/>
                </a:solidFill>
              </a:ln>
            </a:endParaRPr>
          </a:p>
        </p:txBody>
      </p:sp>
      <p:sp>
        <p:nvSpPr>
          <p:cNvPr id="3" name="Content Placeholder 2"/>
          <p:cNvSpPr>
            <a:spLocks noGrp="1"/>
          </p:cNvSpPr>
          <p:nvPr>
            <p:ph sz="half" idx="1"/>
          </p:nvPr>
        </p:nvSpPr>
        <p:spPr>
          <a:xfrm>
            <a:off x="2005263" y="5215602"/>
            <a:ext cx="8758989" cy="1522082"/>
          </a:xfrm>
        </p:spPr>
        <p:txBody>
          <a:bodyPr>
            <a:normAutofit fontScale="32500" lnSpcReduction="20000"/>
          </a:bodyPr>
          <a:lstStyle/>
          <a:p>
            <a:pPr marL="0" indent="0">
              <a:buNone/>
            </a:pPr>
            <a:r>
              <a:rPr lang="bn-BD" sz="5760" dirty="0" smtClean="0"/>
              <a:t> </a:t>
            </a:r>
            <a:r>
              <a:rPr lang="bn-BD" sz="16600" b="1" dirty="0" smtClean="0">
                <a:solidFill>
                  <a:srgbClr val="002060"/>
                </a:solidFill>
                <a:latin typeface="NikoshBAN" panose="02000000000000000000" pitchFamily="2" charset="0"/>
                <a:cs typeface="NikoshBAN" panose="02000000000000000000" pitchFamily="2" charset="0"/>
              </a:rPr>
              <a:t>আজকের বিষয় কম্পিউটার হার্ডওয়্যার</a:t>
            </a:r>
          </a:p>
        </p:txBody>
      </p:sp>
      <p:pic>
        <p:nvPicPr>
          <p:cNvPr id="5" name="Content Placeholder 4"/>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2879472" y="728044"/>
            <a:ext cx="6521201" cy="3986162"/>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847914197"/>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8)">
                                      <p:cBhvr>
                                        <p:cTn id="7" dur="2000"/>
                                        <p:tgtEl>
                                          <p:spTgt spid="3">
                                            <p:txEl>
                                              <p:pRg st="0" end="0"/>
                                            </p:txEl>
                                          </p:spTgt>
                                        </p:tgtEl>
                                      </p:cBhvr>
                                    </p:animEffect>
                                  </p:childTnLst>
                                </p:cTn>
                              </p:par>
                              <p:par>
                                <p:cTn id="8" presetID="21"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8)">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ction Button: Back or Previous 6">
            <a:hlinkClick r:id="" action="ppaction://hlinkshowjump?jump=previousslide" highlightClick="1"/>
          </p:cNvPr>
          <p:cNvSpPr/>
          <p:nvPr/>
        </p:nvSpPr>
        <p:spPr>
          <a:xfrm>
            <a:off x="182880" y="6946232"/>
            <a:ext cx="362552" cy="36896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Forward or Next 9">
            <a:hlinkClick r:id="" action="ppaction://hlinkshowjump?jump=nextslide" highlightClick="1"/>
          </p:cNvPr>
          <p:cNvSpPr/>
          <p:nvPr/>
        </p:nvSpPr>
        <p:spPr>
          <a:xfrm>
            <a:off x="12609095" y="6946232"/>
            <a:ext cx="395705" cy="36896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83642" y="121920"/>
            <a:ext cx="11999494" cy="68680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solidFill>
                  <a:srgbClr val="002060"/>
                </a:solidFill>
              </a:ln>
            </a:endParaRPr>
          </a:p>
        </p:txBody>
      </p:sp>
      <p:sp>
        <p:nvSpPr>
          <p:cNvPr id="4" name="Text Placeholder 3"/>
          <p:cNvSpPr>
            <a:spLocks noGrp="1"/>
          </p:cNvSpPr>
          <p:nvPr>
            <p:ph type="body" sz="half" idx="2"/>
          </p:nvPr>
        </p:nvSpPr>
        <p:spPr>
          <a:xfrm>
            <a:off x="4353163" y="1124781"/>
            <a:ext cx="3830128" cy="779991"/>
          </a:xfrm>
        </p:spPr>
        <p:txBody>
          <a:bodyPr>
            <a:normAutofit lnSpcReduction="10000"/>
          </a:bodyPr>
          <a:lstStyle/>
          <a:p>
            <a:r>
              <a:rPr lang="bn-BD" sz="4800" dirty="0">
                <a:solidFill>
                  <a:srgbClr val="0070C0"/>
                </a:solidFill>
                <a:latin typeface="NikoshBAN" panose="02000000000000000000" pitchFamily="2" charset="0"/>
                <a:cs typeface="NikoshBAN" panose="02000000000000000000" pitchFamily="2" charset="0"/>
              </a:rPr>
              <a:t>শিশুটি </a:t>
            </a:r>
            <a:r>
              <a:rPr lang="bn-BD" sz="4800" dirty="0" smtClean="0">
                <a:solidFill>
                  <a:srgbClr val="0070C0"/>
                </a:solidFill>
                <a:latin typeface="NikoshBAN" panose="02000000000000000000" pitchFamily="2" charset="0"/>
                <a:cs typeface="NikoshBAN" panose="02000000000000000000" pitchFamily="2" charset="0"/>
              </a:rPr>
              <a:t>কী </a:t>
            </a:r>
            <a:r>
              <a:rPr lang="bn-BD" sz="4800" dirty="0">
                <a:solidFill>
                  <a:srgbClr val="0070C0"/>
                </a:solidFill>
                <a:latin typeface="NikoshBAN" panose="02000000000000000000" pitchFamily="2" charset="0"/>
                <a:cs typeface="NikoshBAN" panose="02000000000000000000" pitchFamily="2" charset="0"/>
              </a:rPr>
              <a:t>করছে ?</a:t>
            </a:r>
            <a:endParaRPr lang="en-US" sz="4800" dirty="0">
              <a:solidFill>
                <a:srgbClr val="0070C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821808" y="2033491"/>
            <a:ext cx="6812279" cy="3656212"/>
          </a:xfrm>
          <a:prstGeom prst="rect">
            <a:avLst/>
          </a:prstGeom>
        </p:spPr>
      </p:pic>
      <p:sp>
        <p:nvSpPr>
          <p:cNvPr id="5" name="TextBox 4"/>
          <p:cNvSpPr txBox="1"/>
          <p:nvPr/>
        </p:nvSpPr>
        <p:spPr>
          <a:xfrm>
            <a:off x="3272589" y="5855370"/>
            <a:ext cx="6432884" cy="769441"/>
          </a:xfrm>
          <a:prstGeom prst="rect">
            <a:avLst/>
          </a:prstGeom>
          <a:noFill/>
        </p:spPr>
        <p:txBody>
          <a:bodyPr wrap="square" rtlCol="0">
            <a:spAutoFit/>
          </a:bodyPr>
          <a:lstStyle/>
          <a:p>
            <a:r>
              <a:rPr lang="bn-BD" sz="4400" dirty="0" smtClean="0">
                <a:latin typeface="NikoshBAN" panose="02000000000000000000" pitchFamily="2" charset="0"/>
                <a:cs typeface="NikoshBAN" panose="02000000000000000000" pitchFamily="2" charset="0"/>
              </a:rPr>
              <a:t>কম্পিউটার দেখছে এবং স্পর্শ করছে</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2347111974"/>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8)">
                                      <p:cBhvr>
                                        <p:cTn id="7" dur="2000"/>
                                        <p:tgtEl>
                                          <p:spTgt spid="4">
                                            <p:txEl>
                                              <p:pRg st="0" end="0"/>
                                            </p:txEl>
                                          </p:spTgt>
                                        </p:tgtEl>
                                      </p:cBhvr>
                                    </p:animEffect>
                                  </p:childTnLst>
                                </p:cTn>
                              </p:par>
                              <p:par>
                                <p:cTn id="8" presetID="21"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8)">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250" fill="hold"/>
                                        <p:tgtEl>
                                          <p:spTgt spid="5"/>
                                        </p:tgtEl>
                                        <p:attrNameLst>
                                          <p:attrName>ppt_w</p:attrName>
                                        </p:attrNameLst>
                                      </p:cBhvr>
                                      <p:tavLst>
                                        <p:tav tm="0">
                                          <p:val>
                                            <p:fltVal val="0"/>
                                          </p:val>
                                        </p:tav>
                                        <p:tav tm="100000">
                                          <p:val>
                                            <p:strVal val="#ppt_w"/>
                                          </p:val>
                                        </p:tav>
                                      </p:tavLst>
                                    </p:anim>
                                    <p:anim calcmode="lin" valueType="num">
                                      <p:cBhvr>
                                        <p:cTn id="16" dur="1250" fill="hold"/>
                                        <p:tgtEl>
                                          <p:spTgt spid="5"/>
                                        </p:tgtEl>
                                        <p:attrNameLst>
                                          <p:attrName>ppt_h</p:attrName>
                                        </p:attrNameLst>
                                      </p:cBhvr>
                                      <p:tavLst>
                                        <p:tav tm="0">
                                          <p:val>
                                            <p:fltVal val="0"/>
                                          </p:val>
                                        </p:tav>
                                        <p:tav tm="100000">
                                          <p:val>
                                            <p:strVal val="#ppt_h"/>
                                          </p:val>
                                        </p:tav>
                                      </p:tavLst>
                                    </p:anim>
                                    <p:anim calcmode="lin" valueType="num">
                                      <p:cBhvr>
                                        <p:cTn id="17" dur="1250" fill="hold"/>
                                        <p:tgtEl>
                                          <p:spTgt spid="5"/>
                                        </p:tgtEl>
                                        <p:attrNameLst>
                                          <p:attrName>style.rotation</p:attrName>
                                        </p:attrNameLst>
                                      </p:cBhvr>
                                      <p:tavLst>
                                        <p:tav tm="0">
                                          <p:val>
                                            <p:fltVal val="90"/>
                                          </p:val>
                                        </p:tav>
                                        <p:tav tm="100000">
                                          <p:val>
                                            <p:fltVal val="0"/>
                                          </p:val>
                                        </p:tav>
                                      </p:tavLst>
                                    </p:anim>
                                    <p:animEffect transition="in" filter="fade">
                                      <p:cBhvr>
                                        <p:cTn id="18"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ction Button: Back or Previous 5">
            <a:hlinkClick r:id="" action="ppaction://hlinkshowjump?jump=previousslide" highlightClick="1"/>
          </p:cNvPr>
          <p:cNvSpPr/>
          <p:nvPr/>
        </p:nvSpPr>
        <p:spPr>
          <a:xfrm>
            <a:off x="182880" y="6946232"/>
            <a:ext cx="362552" cy="36896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Forward or Next 6">
            <a:hlinkClick r:id="" action="ppaction://hlinkshowjump?jump=nextslide" highlightClick="1"/>
          </p:cNvPr>
          <p:cNvSpPr/>
          <p:nvPr/>
        </p:nvSpPr>
        <p:spPr>
          <a:xfrm>
            <a:off x="12609095" y="6946232"/>
            <a:ext cx="395705" cy="36896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1935" y="57150"/>
            <a:ext cx="1208532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n>
                <a:solidFill>
                  <a:srgbClr val="002060"/>
                </a:solidFill>
              </a:ln>
            </a:endParaRPr>
          </a:p>
        </p:txBody>
      </p:sp>
      <p:sp>
        <p:nvSpPr>
          <p:cNvPr id="2" name="Title 1"/>
          <p:cNvSpPr>
            <a:spLocks noGrp="1"/>
          </p:cNvSpPr>
          <p:nvPr>
            <p:ph type="ctrTitle"/>
          </p:nvPr>
        </p:nvSpPr>
        <p:spPr>
          <a:xfrm>
            <a:off x="2320748" y="1866023"/>
            <a:ext cx="8213902" cy="1133620"/>
          </a:xfrm>
        </p:spPr>
        <p:txBody>
          <a:bodyPr>
            <a:noAutofit/>
          </a:bodyPr>
          <a:lstStyle/>
          <a:p>
            <a:pPr algn="ctr"/>
            <a:r>
              <a:rPr lang="bn-BD" sz="6000" dirty="0">
                <a:solidFill>
                  <a:srgbClr val="002060"/>
                </a:solidFill>
                <a:latin typeface="NikoshBAN" panose="02000000000000000000" pitchFamily="2" charset="0"/>
                <a:cs typeface="NikoshBAN" panose="02000000000000000000" pitchFamily="2" charset="0"/>
              </a:rPr>
              <a:t>কম্পিউটার  </a:t>
            </a:r>
            <a:r>
              <a:rPr lang="bn-BD" sz="6000" dirty="0" smtClean="0">
                <a:solidFill>
                  <a:srgbClr val="002060"/>
                </a:solidFill>
                <a:latin typeface="NikoshBAN" panose="02000000000000000000" pitchFamily="2" charset="0"/>
                <a:cs typeface="NikoshBAN" panose="02000000000000000000" pitchFamily="2" charset="0"/>
              </a:rPr>
              <a:t>হার্ডওয়্যার</a:t>
            </a:r>
            <a:r>
              <a:rPr lang="bn-BD" sz="8000" dirty="0" smtClean="0">
                <a:solidFill>
                  <a:srgbClr val="00B050"/>
                </a:solidFill>
                <a:latin typeface="NikoshBAN" panose="02000000000000000000" pitchFamily="2" charset="0"/>
                <a:cs typeface="NikoshBAN" panose="02000000000000000000" pitchFamily="2" charset="0"/>
              </a:rPr>
              <a:t>                      </a:t>
            </a:r>
            <a:endParaRPr lang="en-US" sz="8000" dirty="0">
              <a:solidFill>
                <a:srgbClr val="002060"/>
              </a:solidFill>
              <a:latin typeface="NikoshBAN" panose="02000000000000000000" pitchFamily="2" charset="0"/>
              <a:cs typeface="NikoshBAN" panose="02000000000000000000" pitchFamily="2" charset="0"/>
            </a:endParaRPr>
          </a:p>
        </p:txBody>
      </p:sp>
      <p:sp>
        <p:nvSpPr>
          <p:cNvPr id="3" name="Subtitle 2"/>
          <p:cNvSpPr>
            <a:spLocks noGrp="1"/>
          </p:cNvSpPr>
          <p:nvPr>
            <p:ph type="subTitle" idx="1"/>
          </p:nvPr>
        </p:nvSpPr>
        <p:spPr>
          <a:xfrm>
            <a:off x="857250" y="3558682"/>
            <a:ext cx="11410949" cy="1201369"/>
          </a:xfrm>
        </p:spPr>
        <p:txBody>
          <a:bodyPr>
            <a:noAutofit/>
          </a:bodyPr>
          <a:lstStyle/>
          <a:p>
            <a:r>
              <a:rPr lang="bn-BD" sz="4800" dirty="0" smtClean="0">
                <a:latin typeface="NikoshBAN" panose="02000000000000000000" pitchFamily="2" charset="0"/>
                <a:cs typeface="NikoshBAN" panose="02000000000000000000" pitchFamily="2" charset="0"/>
              </a:rPr>
              <a:t>কম্পিউটারের যে সব ডিভাইসগুলো দেখা যায় এবং স্পর্শ করা যায় সে সব ডিভাইসগুলোকে কম্পিউটার হার্ডওয়্যার বলে।</a:t>
            </a:r>
            <a:endParaRPr lang="en-US" sz="4800" dirty="0">
              <a:latin typeface="NikoshBAN" panose="02000000000000000000" pitchFamily="2" charset="0"/>
              <a:cs typeface="NikoshBAN" panose="02000000000000000000" pitchFamily="2" charset="0"/>
            </a:endParaRPr>
          </a:p>
        </p:txBody>
      </p:sp>
      <p:sp>
        <p:nvSpPr>
          <p:cNvPr id="9" name="TextBox 8"/>
          <p:cNvSpPr txBox="1"/>
          <p:nvPr/>
        </p:nvSpPr>
        <p:spPr>
          <a:xfrm>
            <a:off x="2872740" y="594360"/>
            <a:ext cx="7680960" cy="769441"/>
          </a:xfrm>
          <a:prstGeom prst="rect">
            <a:avLst/>
          </a:prstGeom>
          <a:noFill/>
        </p:spPr>
        <p:txBody>
          <a:bodyPr wrap="square" rtlCol="0">
            <a:spAutoFit/>
          </a:bodyPr>
          <a:lstStyle/>
          <a:p>
            <a:r>
              <a:rPr lang="bn-BD" sz="4400" dirty="0" smtClean="0">
                <a:solidFill>
                  <a:srgbClr val="00B050"/>
                </a:solidFill>
                <a:latin typeface="NikoshBAN" panose="02000000000000000000" pitchFamily="2" charset="0"/>
                <a:cs typeface="NikoshBAN" panose="02000000000000000000" pitchFamily="2" charset="0"/>
              </a:rPr>
              <a:t>তাহলে বলতো কম্পিউটার  হার্ডওয়্যার কী ?</a:t>
            </a:r>
            <a:endParaRPr lang="en-US" sz="4400" dirty="0">
              <a:solidFill>
                <a:srgbClr val="00B050"/>
              </a:solidFill>
            </a:endParaRPr>
          </a:p>
        </p:txBody>
      </p:sp>
    </p:spTree>
    <p:extLst>
      <p:ext uri="{BB962C8B-B14F-4D97-AF65-F5344CB8AC3E}">
        <p14:creationId xmlns="" xmlns:p14="http://schemas.microsoft.com/office/powerpoint/2010/main" val="2692738841"/>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par>
                                <p:cTn id="8" presetID="21"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8)">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570" y="665717"/>
            <a:ext cx="11322016" cy="6473637"/>
          </a:xfrm>
        </p:spPr>
        <p:txBody>
          <a:bodyPr numCol="1">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graphicFrame>
        <p:nvGraphicFramePr>
          <p:cNvPr id="3" name="Table 2"/>
          <p:cNvGraphicFramePr>
            <a:graphicFrameLocks noGrp="1"/>
          </p:cNvGraphicFramePr>
          <p:nvPr>
            <p:extLst>
              <p:ext uri="{D42A27DB-BD31-4B8C-83A1-F6EECF244321}">
                <p14:modId xmlns="" xmlns:p14="http://schemas.microsoft.com/office/powerpoint/2010/main" val="2438271410"/>
              </p:ext>
            </p:extLst>
          </p:nvPr>
        </p:nvGraphicFramePr>
        <p:xfrm>
          <a:off x="480390" y="612443"/>
          <a:ext cx="12203667" cy="6344948"/>
        </p:xfrm>
        <a:graphic>
          <a:graphicData uri="http://schemas.openxmlformats.org/drawingml/2006/table">
            <a:tbl>
              <a:tblPr firstRow="1" bandRow="1">
                <a:tableStyleId>{16D9F66E-5EB9-4882-86FB-DCBF35E3C3E4}</a:tableStyleId>
              </a:tblPr>
              <a:tblGrid>
                <a:gridCol w="6011415"/>
                <a:gridCol w="224590"/>
                <a:gridCol w="5967662"/>
              </a:tblGrid>
              <a:tr h="1586237">
                <a:tc>
                  <a:txBody>
                    <a:bodyPr/>
                    <a:lstStyle/>
                    <a:p>
                      <a:endParaRPr lang="en-US" sz="4000" dirty="0">
                        <a:latin typeface="NikoshBAN" panose="02000000000000000000" pitchFamily="2" charset="0"/>
                        <a:cs typeface="NikoshBAN" panose="02000000000000000000" pitchFamily="2" charset="0"/>
                      </a:endParaRPr>
                    </a:p>
                  </a:txBody>
                  <a:tcPr>
                    <a:solidFill>
                      <a:schemeClr val="bg1"/>
                    </a:solidFill>
                  </a:tcPr>
                </a:tc>
                <a:tc>
                  <a:txBody>
                    <a:bodyPr/>
                    <a:lstStyle/>
                    <a:p>
                      <a:endParaRPr lang="bn-BD" sz="4000" dirty="0" smtClean="0">
                        <a:latin typeface="NikoshBAN" panose="02000000000000000000" pitchFamily="2" charset="0"/>
                        <a:cs typeface="NikoshBAN" panose="02000000000000000000" pitchFamily="2" charset="0"/>
                      </a:endParaRPr>
                    </a:p>
                  </a:txBody>
                  <a:tcPr>
                    <a:solidFill>
                      <a:schemeClr val="bg1"/>
                    </a:solidFill>
                  </a:tcPr>
                </a:tc>
                <a:tc>
                  <a:txBody>
                    <a:bodyPr/>
                    <a:lstStyle/>
                    <a:p>
                      <a:endParaRPr lang="en-US" sz="4000" dirty="0">
                        <a:latin typeface="NikoshBAN" panose="02000000000000000000" pitchFamily="2" charset="0"/>
                        <a:cs typeface="NikoshBAN" panose="02000000000000000000" pitchFamily="2" charset="0"/>
                      </a:endParaRPr>
                    </a:p>
                  </a:txBody>
                  <a:tcPr>
                    <a:solidFill>
                      <a:schemeClr val="bg1"/>
                    </a:solidFill>
                  </a:tcPr>
                </a:tc>
              </a:tr>
              <a:tr h="1586237">
                <a:tc>
                  <a:txBody>
                    <a:bodyPr/>
                    <a:lstStyle/>
                    <a:p>
                      <a:r>
                        <a:rPr lang="bn-BD" sz="4000" dirty="0" smtClean="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a:txBody>
                  <a:tcPr>
                    <a:solidFill>
                      <a:schemeClr val="bg1"/>
                    </a:solidFill>
                  </a:tcPr>
                </a:tc>
                <a:tc>
                  <a:txBody>
                    <a:bodyPr/>
                    <a:lstStyle/>
                    <a:p>
                      <a:endParaRPr lang="bn-BD" sz="4000" dirty="0" smtClean="0">
                        <a:latin typeface="NikoshBAN" panose="02000000000000000000" pitchFamily="2" charset="0"/>
                        <a:cs typeface="NikoshBAN" panose="02000000000000000000" pitchFamily="2" charset="0"/>
                      </a:endParaRPr>
                    </a:p>
                  </a:txBody>
                  <a:tcPr>
                    <a:solidFill>
                      <a:schemeClr val="bg1"/>
                    </a:solidFill>
                  </a:tcPr>
                </a:tc>
                <a:tc>
                  <a:txBody>
                    <a:bodyPr/>
                    <a:lstStyle/>
                    <a:p>
                      <a:endParaRPr lang="en-US" sz="4000" dirty="0">
                        <a:latin typeface="NikoshBAN" panose="02000000000000000000" pitchFamily="2" charset="0"/>
                        <a:cs typeface="NikoshBAN" panose="02000000000000000000" pitchFamily="2" charset="0"/>
                      </a:endParaRPr>
                    </a:p>
                  </a:txBody>
                  <a:tcPr>
                    <a:solidFill>
                      <a:schemeClr val="bg1"/>
                    </a:solidFill>
                  </a:tcPr>
                </a:tc>
              </a:tr>
              <a:tr h="1586237">
                <a:tc>
                  <a:txBody>
                    <a:bodyPr/>
                    <a:lstStyle/>
                    <a:p>
                      <a:endParaRPr lang="en-US" sz="4000" dirty="0">
                        <a:latin typeface="NikoshBAN" panose="02000000000000000000" pitchFamily="2" charset="0"/>
                        <a:cs typeface="NikoshBAN" panose="02000000000000000000" pitchFamily="2" charset="0"/>
                      </a:endParaRPr>
                    </a:p>
                  </a:txBody>
                  <a:tcPr>
                    <a:solidFill>
                      <a:schemeClr val="bg1"/>
                    </a:solidFill>
                  </a:tcPr>
                </a:tc>
                <a:tc>
                  <a:txBody>
                    <a:bodyPr/>
                    <a:lstStyle/>
                    <a:p>
                      <a:endParaRPr lang="bn-BD" sz="4000" dirty="0" smtClean="0">
                        <a:latin typeface="NikoshBAN" panose="02000000000000000000" pitchFamily="2" charset="0"/>
                        <a:cs typeface="NikoshBAN" panose="02000000000000000000" pitchFamily="2" charset="0"/>
                      </a:endParaRPr>
                    </a:p>
                  </a:txBody>
                  <a:tcPr>
                    <a:solidFill>
                      <a:schemeClr val="bg1"/>
                    </a:solidFill>
                  </a:tcPr>
                </a:tc>
                <a:tc>
                  <a:txBody>
                    <a:bodyPr/>
                    <a:lstStyle/>
                    <a:p>
                      <a:endParaRPr lang="en-US" sz="4000" dirty="0">
                        <a:latin typeface="NikoshBAN" panose="02000000000000000000" pitchFamily="2" charset="0"/>
                        <a:cs typeface="NikoshBAN" panose="02000000000000000000" pitchFamily="2" charset="0"/>
                      </a:endParaRPr>
                    </a:p>
                  </a:txBody>
                  <a:tcPr>
                    <a:solidFill>
                      <a:schemeClr val="bg1"/>
                    </a:solidFill>
                  </a:tcPr>
                </a:tc>
              </a:tr>
              <a:tr h="1586237">
                <a:tc>
                  <a:txBody>
                    <a:bodyPr/>
                    <a:lstStyle/>
                    <a:p>
                      <a:endParaRPr lang="en-US" sz="4000" dirty="0">
                        <a:latin typeface="NikoshBAN" panose="02000000000000000000" pitchFamily="2" charset="0"/>
                        <a:cs typeface="NikoshBAN" panose="02000000000000000000" pitchFamily="2" charset="0"/>
                      </a:endParaRPr>
                    </a:p>
                  </a:txBody>
                  <a:tcPr>
                    <a:solidFill>
                      <a:schemeClr val="bg1"/>
                    </a:solidFill>
                  </a:tcPr>
                </a:tc>
                <a:tc>
                  <a:txBody>
                    <a:bodyPr/>
                    <a:lstStyle/>
                    <a:p>
                      <a:endParaRPr lang="bn-BD" sz="4000" dirty="0" smtClean="0">
                        <a:latin typeface="NikoshBAN" panose="02000000000000000000" pitchFamily="2" charset="0"/>
                        <a:cs typeface="NikoshBAN" panose="02000000000000000000" pitchFamily="2" charset="0"/>
                      </a:endParaRPr>
                    </a:p>
                  </a:txBody>
                  <a:tcPr>
                    <a:solidFill>
                      <a:schemeClr val="bg1"/>
                    </a:solidFill>
                  </a:tcPr>
                </a:tc>
                <a:tc>
                  <a:txBody>
                    <a:bodyPr/>
                    <a:lstStyle/>
                    <a:p>
                      <a:endParaRPr lang="en-US" sz="4000" dirty="0">
                        <a:latin typeface="NikoshBAN" panose="02000000000000000000" pitchFamily="2" charset="0"/>
                        <a:cs typeface="NikoshBAN" panose="02000000000000000000" pitchFamily="2" charset="0"/>
                      </a:endParaRPr>
                    </a:p>
                  </a:txBody>
                  <a:tcPr>
                    <a:solidFill>
                      <a:schemeClr val="bg1"/>
                    </a:solidFill>
                  </a:tcPr>
                </a:tc>
              </a:tr>
            </a:tbl>
          </a:graphicData>
        </a:graphic>
      </p:graphicFrame>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090148" y="611156"/>
            <a:ext cx="1893210" cy="1552706"/>
          </a:xfrm>
          <a:prstGeom prst="rect">
            <a:avLst/>
          </a:prstGeom>
        </p:spPr>
      </p:pic>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900139" y="652912"/>
            <a:ext cx="2324992" cy="1434248"/>
          </a:xfrm>
          <a:prstGeom prst="rect">
            <a:avLst/>
          </a:prstGeom>
        </p:spPr>
      </p:pic>
      <p:pic>
        <p:nvPicPr>
          <p:cNvPr id="7" name="Picture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674092" y="2276152"/>
            <a:ext cx="2554621" cy="1361572"/>
          </a:xfrm>
          <a:prstGeom prst="rect">
            <a:avLst/>
          </a:prstGeom>
        </p:spPr>
      </p:pic>
      <p:pic>
        <p:nvPicPr>
          <p:cNvPr id="8" name="Picture 7"/>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3979643" y="3815755"/>
            <a:ext cx="2446819" cy="1531127"/>
          </a:xfrm>
          <a:prstGeom prst="rect">
            <a:avLst/>
          </a:prstGeom>
        </p:spPr>
      </p:pic>
      <p:pic>
        <p:nvPicPr>
          <p:cNvPr id="9" name="Picture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3755432" y="5416937"/>
            <a:ext cx="2426708" cy="1470733"/>
          </a:xfrm>
          <a:prstGeom prst="rect">
            <a:avLst/>
          </a:prstGeom>
        </p:spPr>
      </p:pic>
      <p:pic>
        <p:nvPicPr>
          <p:cNvPr id="10" name="Picture 9"/>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9691472" y="2256293"/>
            <a:ext cx="2573414" cy="1461743"/>
          </a:xfrm>
          <a:prstGeom prst="rect">
            <a:avLst/>
          </a:prstGeom>
        </p:spPr>
      </p:pic>
      <p:pic>
        <p:nvPicPr>
          <p:cNvPr id="13" name="Picture 12"/>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9914112" y="3905084"/>
            <a:ext cx="2410410" cy="1359860"/>
          </a:xfrm>
          <a:prstGeom prst="rect">
            <a:avLst/>
          </a:prstGeom>
        </p:spPr>
      </p:pic>
      <p:pic>
        <p:nvPicPr>
          <p:cNvPr id="15" name="Picture 14"/>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9850944" y="5522984"/>
            <a:ext cx="2394064" cy="1292811"/>
          </a:xfrm>
          <a:prstGeom prst="rect">
            <a:avLst/>
          </a:prstGeom>
        </p:spPr>
      </p:pic>
      <p:sp>
        <p:nvSpPr>
          <p:cNvPr id="22" name="Action Button: Back or Previous 21">
            <a:hlinkClick r:id="" action="ppaction://hlinkshowjump?jump=previousslide" highlightClick="1"/>
          </p:cNvPr>
          <p:cNvSpPr/>
          <p:nvPr/>
        </p:nvSpPr>
        <p:spPr>
          <a:xfrm>
            <a:off x="182880" y="6946232"/>
            <a:ext cx="362552" cy="36896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ction Button: Forward or Next 22">
            <a:hlinkClick r:id="" action="ppaction://hlinkshowjump?jump=nextslide" highlightClick="1"/>
          </p:cNvPr>
          <p:cNvSpPr/>
          <p:nvPr/>
        </p:nvSpPr>
        <p:spPr>
          <a:xfrm>
            <a:off x="12609095" y="6946232"/>
            <a:ext cx="395705" cy="36896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9810" y="577516"/>
            <a:ext cx="2101515" cy="802105"/>
          </a:xfrm>
          <a:prstGeom prst="rect">
            <a:avLst/>
          </a:prstGeom>
          <a:noFill/>
        </p:spPr>
        <p:txBody>
          <a:bodyPr wrap="square" rtlCol="0">
            <a:spAutoFit/>
          </a:bodyPr>
          <a:lstStyle/>
          <a:p>
            <a:endParaRPr lang="en-US" dirty="0"/>
          </a:p>
        </p:txBody>
      </p:sp>
      <p:sp>
        <p:nvSpPr>
          <p:cNvPr id="11" name="TextBox 10"/>
          <p:cNvSpPr txBox="1"/>
          <p:nvPr/>
        </p:nvSpPr>
        <p:spPr>
          <a:xfrm>
            <a:off x="705853" y="737937"/>
            <a:ext cx="1299410" cy="770021"/>
          </a:xfrm>
          <a:prstGeom prst="rect">
            <a:avLst/>
          </a:prstGeom>
          <a:noFill/>
        </p:spPr>
        <p:txBody>
          <a:bodyPr wrap="square" rtlCol="0">
            <a:spAutoFit/>
          </a:bodyPr>
          <a:lstStyle/>
          <a:p>
            <a:endParaRPr lang="en-US" dirty="0"/>
          </a:p>
        </p:txBody>
      </p:sp>
      <p:sp>
        <p:nvSpPr>
          <p:cNvPr id="12" name="TextBox 11"/>
          <p:cNvSpPr txBox="1"/>
          <p:nvPr/>
        </p:nvSpPr>
        <p:spPr>
          <a:xfrm>
            <a:off x="834190" y="889188"/>
            <a:ext cx="1443789"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সিপিইউ</a:t>
            </a:r>
            <a:endParaRPr lang="en-US" sz="4000" dirty="0">
              <a:latin typeface="NikoshBAN" panose="02000000000000000000" pitchFamily="2" charset="0"/>
              <a:cs typeface="NikoshBAN" panose="02000000000000000000" pitchFamily="2" charset="0"/>
            </a:endParaRPr>
          </a:p>
        </p:txBody>
      </p:sp>
      <p:sp>
        <p:nvSpPr>
          <p:cNvPr id="14" name="TextBox 13"/>
          <p:cNvSpPr txBox="1"/>
          <p:nvPr/>
        </p:nvSpPr>
        <p:spPr>
          <a:xfrm>
            <a:off x="946485" y="2358190"/>
            <a:ext cx="1556084"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কী বোর্ড</a:t>
            </a:r>
            <a:endParaRPr lang="en-US" sz="4000" dirty="0">
              <a:latin typeface="NikoshBAN" panose="02000000000000000000" pitchFamily="2" charset="0"/>
              <a:cs typeface="NikoshBAN" panose="02000000000000000000" pitchFamily="2" charset="0"/>
            </a:endParaRPr>
          </a:p>
        </p:txBody>
      </p:sp>
      <p:sp>
        <p:nvSpPr>
          <p:cNvPr id="17" name="TextBox 16"/>
          <p:cNvSpPr txBox="1"/>
          <p:nvPr/>
        </p:nvSpPr>
        <p:spPr>
          <a:xfrm>
            <a:off x="1010651" y="3930316"/>
            <a:ext cx="1299411" cy="769441"/>
          </a:xfrm>
          <a:prstGeom prst="rect">
            <a:avLst/>
          </a:prstGeom>
          <a:noFill/>
        </p:spPr>
        <p:txBody>
          <a:bodyPr wrap="square" rtlCol="0">
            <a:spAutoFit/>
          </a:bodyPr>
          <a:lstStyle/>
          <a:p>
            <a:r>
              <a:rPr lang="bn-BD" dirty="0" smtClean="0"/>
              <a:t> </a:t>
            </a:r>
            <a:r>
              <a:rPr lang="bn-BD" sz="4000" dirty="0" smtClean="0">
                <a:latin typeface="NikoshBAN" panose="02000000000000000000" pitchFamily="2" charset="0"/>
                <a:cs typeface="NikoshBAN" panose="02000000000000000000" pitchFamily="2" charset="0"/>
              </a:rPr>
              <a:t>মাউস</a:t>
            </a:r>
            <a:r>
              <a:rPr lang="bn-BD" sz="4400" dirty="0" smtClean="0">
                <a:latin typeface="NikoshBAN" panose="02000000000000000000" pitchFamily="2" charset="0"/>
                <a:cs typeface="NikoshBAN" panose="02000000000000000000" pitchFamily="2" charset="0"/>
              </a:rPr>
              <a:t> </a:t>
            </a:r>
            <a:endParaRPr lang="en-US" dirty="0"/>
          </a:p>
        </p:txBody>
      </p:sp>
      <p:sp>
        <p:nvSpPr>
          <p:cNvPr id="20" name="TextBox 19"/>
          <p:cNvSpPr txBox="1"/>
          <p:nvPr/>
        </p:nvSpPr>
        <p:spPr>
          <a:xfrm>
            <a:off x="657727" y="5797475"/>
            <a:ext cx="1812758"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পেনড্রাইভ</a:t>
            </a:r>
            <a:endParaRPr lang="en-US" sz="4000" dirty="0">
              <a:latin typeface="NikoshBAN" panose="02000000000000000000" pitchFamily="2" charset="0"/>
              <a:cs typeface="NikoshBAN" panose="02000000000000000000" pitchFamily="2" charset="0"/>
            </a:endParaRPr>
          </a:p>
        </p:txBody>
      </p:sp>
      <p:sp>
        <p:nvSpPr>
          <p:cNvPr id="21" name="TextBox 20"/>
          <p:cNvSpPr txBox="1"/>
          <p:nvPr/>
        </p:nvSpPr>
        <p:spPr>
          <a:xfrm>
            <a:off x="6962274" y="876091"/>
            <a:ext cx="2085473"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মনিটার </a:t>
            </a:r>
            <a:endParaRPr lang="en-US" sz="4000" dirty="0">
              <a:latin typeface="NikoshBAN" panose="02000000000000000000" pitchFamily="2" charset="0"/>
              <a:cs typeface="NikoshBAN" panose="02000000000000000000" pitchFamily="2" charset="0"/>
            </a:endParaRPr>
          </a:p>
        </p:txBody>
      </p:sp>
      <p:sp>
        <p:nvSpPr>
          <p:cNvPr id="24" name="TextBox 23"/>
          <p:cNvSpPr txBox="1"/>
          <p:nvPr/>
        </p:nvSpPr>
        <p:spPr>
          <a:xfrm>
            <a:off x="7058526" y="2310064"/>
            <a:ext cx="2149642"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প্রিন্টার </a:t>
            </a:r>
            <a:endParaRPr lang="en-US" sz="4000" dirty="0">
              <a:latin typeface="NikoshBAN" panose="02000000000000000000" pitchFamily="2" charset="0"/>
              <a:cs typeface="NikoshBAN" panose="02000000000000000000" pitchFamily="2" charset="0"/>
            </a:endParaRPr>
          </a:p>
        </p:txBody>
      </p:sp>
      <p:sp>
        <p:nvSpPr>
          <p:cNvPr id="26" name="TextBox 25"/>
          <p:cNvSpPr txBox="1"/>
          <p:nvPr/>
        </p:nvSpPr>
        <p:spPr>
          <a:xfrm>
            <a:off x="7026441" y="4186989"/>
            <a:ext cx="1860885"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স্পিকার </a:t>
            </a:r>
            <a:endParaRPr lang="en-US" sz="4000" dirty="0">
              <a:latin typeface="NikoshBAN" panose="02000000000000000000" pitchFamily="2" charset="0"/>
              <a:cs typeface="NikoshBAN" panose="02000000000000000000" pitchFamily="2" charset="0"/>
            </a:endParaRPr>
          </a:p>
        </p:txBody>
      </p:sp>
      <p:sp>
        <p:nvSpPr>
          <p:cNvPr id="27" name="TextBox 26"/>
          <p:cNvSpPr txBox="1"/>
          <p:nvPr/>
        </p:nvSpPr>
        <p:spPr>
          <a:xfrm>
            <a:off x="6898105" y="5710989"/>
            <a:ext cx="1957136" cy="707886"/>
          </a:xfrm>
          <a:prstGeom prst="rect">
            <a:avLst/>
          </a:prstGeom>
          <a:noFill/>
        </p:spPr>
        <p:txBody>
          <a:bodyPr wrap="square" rtlCol="0">
            <a:spAutoFit/>
          </a:bodyPr>
          <a:lstStyle/>
          <a:p>
            <a:r>
              <a:rPr lang="bn-BD" sz="4000" dirty="0" smtClean="0">
                <a:latin typeface="NikoshBAN" panose="02000000000000000000" pitchFamily="2" charset="0"/>
                <a:cs typeface="NikoshBAN" panose="02000000000000000000" pitchFamily="2" charset="0"/>
              </a:rPr>
              <a:t>ক্যামেরা</a:t>
            </a:r>
            <a:endParaRPr lang="en-US" sz="4000" dirty="0">
              <a:latin typeface="NikoshBAN" panose="02000000000000000000" pitchFamily="2" charset="0"/>
              <a:cs typeface="NikoshBAN" panose="02000000000000000000" pitchFamily="2" charset="0"/>
            </a:endParaRPr>
          </a:p>
        </p:txBody>
      </p:sp>
      <p:sp>
        <p:nvSpPr>
          <p:cNvPr id="32" name="Right Arrow 31"/>
          <p:cNvSpPr/>
          <p:nvPr/>
        </p:nvSpPr>
        <p:spPr>
          <a:xfrm>
            <a:off x="2358189" y="1105591"/>
            <a:ext cx="1138989" cy="352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2374231" y="2534651"/>
            <a:ext cx="1138989" cy="352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2374231" y="4122819"/>
            <a:ext cx="1138989" cy="352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2422357" y="5983703"/>
            <a:ext cx="1138989" cy="352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8390020" y="980529"/>
            <a:ext cx="1138989" cy="352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p:cNvSpPr/>
          <p:nvPr/>
        </p:nvSpPr>
        <p:spPr>
          <a:xfrm>
            <a:off x="8422104" y="2454441"/>
            <a:ext cx="1138989" cy="352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p:cNvSpPr/>
          <p:nvPr/>
        </p:nvSpPr>
        <p:spPr>
          <a:xfrm>
            <a:off x="8406062" y="4315325"/>
            <a:ext cx="1138989" cy="352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p:cNvSpPr/>
          <p:nvPr/>
        </p:nvSpPr>
        <p:spPr>
          <a:xfrm>
            <a:off x="8438146" y="5839325"/>
            <a:ext cx="1138989" cy="3529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12993" y="0"/>
            <a:ext cx="10814572" cy="707886"/>
          </a:xfrm>
          <a:prstGeom prst="rect">
            <a:avLst/>
          </a:prstGeom>
          <a:noFill/>
        </p:spPr>
        <p:txBody>
          <a:bodyPr wrap="square" rtlCol="0">
            <a:spAutoFit/>
          </a:bodyPr>
          <a:lstStyle/>
          <a:p>
            <a:pPr algn="ctr"/>
            <a:r>
              <a:rPr lang="bn-BD" sz="4000" dirty="0" smtClean="0">
                <a:solidFill>
                  <a:srgbClr val="002060"/>
                </a:solidFill>
                <a:latin typeface="NikoshBAN" panose="02000000000000000000" pitchFamily="2" charset="0"/>
                <a:cs typeface="NikoshBAN" panose="02000000000000000000" pitchFamily="2" charset="0"/>
              </a:rPr>
              <a:t>নিচের ছবিগুলো দেখ এবং এদের নাম বল</a:t>
            </a:r>
            <a:endParaRPr lang="en-US" sz="4000"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3525502812"/>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8)">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style.rotation</p:attrName>
                                        </p:attrNameLst>
                                      </p:cBhvr>
                                      <p:tavLst>
                                        <p:tav tm="0">
                                          <p:val>
                                            <p:fltVal val="90"/>
                                          </p:val>
                                        </p:tav>
                                        <p:tav tm="100000">
                                          <p:val>
                                            <p:fltVal val="0"/>
                                          </p:val>
                                        </p:tav>
                                      </p:tavLst>
                                    </p:anim>
                                    <p:animEffect transition="in" filter="fade">
                                      <p:cBhvr>
                                        <p:cTn id="20" dur="1000"/>
                                        <p:tgtEl>
                                          <p:spTgt spid="32"/>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8)">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1000" fill="hold"/>
                                        <p:tgtEl>
                                          <p:spTgt spid="33"/>
                                        </p:tgtEl>
                                        <p:attrNameLst>
                                          <p:attrName>ppt_w</p:attrName>
                                        </p:attrNameLst>
                                      </p:cBhvr>
                                      <p:tavLst>
                                        <p:tav tm="0">
                                          <p:val>
                                            <p:fltVal val="0"/>
                                          </p:val>
                                        </p:tav>
                                        <p:tav tm="100000">
                                          <p:val>
                                            <p:strVal val="#ppt_w"/>
                                          </p:val>
                                        </p:tav>
                                      </p:tavLst>
                                    </p:anim>
                                    <p:anim calcmode="lin" valueType="num">
                                      <p:cBhvr>
                                        <p:cTn id="37" dur="1000" fill="hold"/>
                                        <p:tgtEl>
                                          <p:spTgt spid="33"/>
                                        </p:tgtEl>
                                        <p:attrNameLst>
                                          <p:attrName>ppt_h</p:attrName>
                                        </p:attrNameLst>
                                      </p:cBhvr>
                                      <p:tavLst>
                                        <p:tav tm="0">
                                          <p:val>
                                            <p:fltVal val="0"/>
                                          </p:val>
                                        </p:tav>
                                        <p:tav tm="100000">
                                          <p:val>
                                            <p:strVal val="#ppt_h"/>
                                          </p:val>
                                        </p:tav>
                                      </p:tavLst>
                                    </p:anim>
                                    <p:anim calcmode="lin" valueType="num">
                                      <p:cBhvr>
                                        <p:cTn id="38" dur="1000" fill="hold"/>
                                        <p:tgtEl>
                                          <p:spTgt spid="33"/>
                                        </p:tgtEl>
                                        <p:attrNameLst>
                                          <p:attrName>style.rotation</p:attrName>
                                        </p:attrNameLst>
                                      </p:cBhvr>
                                      <p:tavLst>
                                        <p:tav tm="0">
                                          <p:val>
                                            <p:fltVal val="90"/>
                                          </p:val>
                                        </p:tav>
                                        <p:tav tm="100000">
                                          <p:val>
                                            <p:fltVal val="0"/>
                                          </p:val>
                                        </p:tav>
                                      </p:tavLst>
                                    </p:anim>
                                    <p:animEffect transition="in" filter="fade">
                                      <p:cBhvr>
                                        <p:cTn id="39" dur="1000"/>
                                        <p:tgtEl>
                                          <p:spTgt spid="33"/>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8"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heel(8)">
                                      <p:cBhvr>
                                        <p:cTn id="50" dur="2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1000" fill="hold"/>
                                        <p:tgtEl>
                                          <p:spTgt spid="34"/>
                                        </p:tgtEl>
                                        <p:attrNameLst>
                                          <p:attrName>ppt_w</p:attrName>
                                        </p:attrNameLst>
                                      </p:cBhvr>
                                      <p:tavLst>
                                        <p:tav tm="0">
                                          <p:val>
                                            <p:fltVal val="0"/>
                                          </p:val>
                                        </p:tav>
                                        <p:tav tm="100000">
                                          <p:val>
                                            <p:strVal val="#ppt_w"/>
                                          </p:val>
                                        </p:tav>
                                      </p:tavLst>
                                    </p:anim>
                                    <p:anim calcmode="lin" valueType="num">
                                      <p:cBhvr>
                                        <p:cTn id="56" dur="1000" fill="hold"/>
                                        <p:tgtEl>
                                          <p:spTgt spid="34"/>
                                        </p:tgtEl>
                                        <p:attrNameLst>
                                          <p:attrName>ppt_h</p:attrName>
                                        </p:attrNameLst>
                                      </p:cBhvr>
                                      <p:tavLst>
                                        <p:tav tm="0">
                                          <p:val>
                                            <p:fltVal val="0"/>
                                          </p:val>
                                        </p:tav>
                                        <p:tav tm="100000">
                                          <p:val>
                                            <p:strVal val="#ppt_h"/>
                                          </p:val>
                                        </p:tav>
                                      </p:tavLst>
                                    </p:anim>
                                    <p:anim calcmode="lin" valueType="num">
                                      <p:cBhvr>
                                        <p:cTn id="57" dur="1000" fill="hold"/>
                                        <p:tgtEl>
                                          <p:spTgt spid="34"/>
                                        </p:tgtEl>
                                        <p:attrNameLst>
                                          <p:attrName>style.rotation</p:attrName>
                                        </p:attrNameLst>
                                      </p:cBhvr>
                                      <p:tavLst>
                                        <p:tav tm="0">
                                          <p:val>
                                            <p:fltVal val="90"/>
                                          </p:val>
                                        </p:tav>
                                        <p:tav tm="100000">
                                          <p:val>
                                            <p:fltVal val="0"/>
                                          </p:val>
                                        </p:tav>
                                      </p:tavLst>
                                    </p:anim>
                                    <p:animEffect transition="in" filter="fade">
                                      <p:cBhvr>
                                        <p:cTn id="58" dur="1000"/>
                                        <p:tgtEl>
                                          <p:spTgt spid="34"/>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1000" fill="hold"/>
                                        <p:tgtEl>
                                          <p:spTgt spid="17"/>
                                        </p:tgtEl>
                                        <p:attrNameLst>
                                          <p:attrName>ppt_w</p:attrName>
                                        </p:attrNameLst>
                                      </p:cBhvr>
                                      <p:tavLst>
                                        <p:tav tm="0">
                                          <p:val>
                                            <p:fltVal val="0"/>
                                          </p:val>
                                        </p:tav>
                                        <p:tav tm="100000">
                                          <p:val>
                                            <p:strVal val="#ppt_w"/>
                                          </p:val>
                                        </p:tav>
                                      </p:tavLst>
                                    </p:anim>
                                    <p:anim calcmode="lin" valueType="num">
                                      <p:cBhvr>
                                        <p:cTn id="62" dur="1000" fill="hold"/>
                                        <p:tgtEl>
                                          <p:spTgt spid="17"/>
                                        </p:tgtEl>
                                        <p:attrNameLst>
                                          <p:attrName>ppt_h</p:attrName>
                                        </p:attrNameLst>
                                      </p:cBhvr>
                                      <p:tavLst>
                                        <p:tav tm="0">
                                          <p:val>
                                            <p:fltVal val="0"/>
                                          </p:val>
                                        </p:tav>
                                        <p:tav tm="100000">
                                          <p:val>
                                            <p:strVal val="#ppt_h"/>
                                          </p:val>
                                        </p:tav>
                                      </p:tavLst>
                                    </p:anim>
                                    <p:anim calcmode="lin" valueType="num">
                                      <p:cBhvr>
                                        <p:cTn id="63" dur="1000" fill="hold"/>
                                        <p:tgtEl>
                                          <p:spTgt spid="17"/>
                                        </p:tgtEl>
                                        <p:attrNameLst>
                                          <p:attrName>style.rotation</p:attrName>
                                        </p:attrNameLst>
                                      </p:cBhvr>
                                      <p:tavLst>
                                        <p:tav tm="0">
                                          <p:val>
                                            <p:fltVal val="90"/>
                                          </p:val>
                                        </p:tav>
                                        <p:tav tm="100000">
                                          <p:val>
                                            <p:fltVal val="0"/>
                                          </p:val>
                                        </p:tav>
                                      </p:tavLst>
                                    </p:anim>
                                    <p:animEffect transition="in" filter="fade">
                                      <p:cBhvr>
                                        <p:cTn id="64" dur="10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8"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heel(8)">
                                      <p:cBhvr>
                                        <p:cTn id="69" dur="20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35"/>
                                        </p:tgtEl>
                                        <p:attrNameLst>
                                          <p:attrName>style.visibility</p:attrName>
                                        </p:attrNameLst>
                                      </p:cBhvr>
                                      <p:to>
                                        <p:strVal val="visible"/>
                                      </p:to>
                                    </p:set>
                                    <p:anim calcmode="lin" valueType="num">
                                      <p:cBhvr>
                                        <p:cTn id="74" dur="1000" fill="hold"/>
                                        <p:tgtEl>
                                          <p:spTgt spid="35"/>
                                        </p:tgtEl>
                                        <p:attrNameLst>
                                          <p:attrName>ppt_w</p:attrName>
                                        </p:attrNameLst>
                                      </p:cBhvr>
                                      <p:tavLst>
                                        <p:tav tm="0">
                                          <p:val>
                                            <p:fltVal val="0"/>
                                          </p:val>
                                        </p:tav>
                                        <p:tav tm="100000">
                                          <p:val>
                                            <p:strVal val="#ppt_w"/>
                                          </p:val>
                                        </p:tav>
                                      </p:tavLst>
                                    </p:anim>
                                    <p:anim calcmode="lin" valueType="num">
                                      <p:cBhvr>
                                        <p:cTn id="75" dur="1000" fill="hold"/>
                                        <p:tgtEl>
                                          <p:spTgt spid="35"/>
                                        </p:tgtEl>
                                        <p:attrNameLst>
                                          <p:attrName>ppt_h</p:attrName>
                                        </p:attrNameLst>
                                      </p:cBhvr>
                                      <p:tavLst>
                                        <p:tav tm="0">
                                          <p:val>
                                            <p:fltVal val="0"/>
                                          </p:val>
                                        </p:tav>
                                        <p:tav tm="100000">
                                          <p:val>
                                            <p:strVal val="#ppt_h"/>
                                          </p:val>
                                        </p:tav>
                                      </p:tavLst>
                                    </p:anim>
                                    <p:anim calcmode="lin" valueType="num">
                                      <p:cBhvr>
                                        <p:cTn id="76" dur="1000" fill="hold"/>
                                        <p:tgtEl>
                                          <p:spTgt spid="35"/>
                                        </p:tgtEl>
                                        <p:attrNameLst>
                                          <p:attrName>style.rotation</p:attrName>
                                        </p:attrNameLst>
                                      </p:cBhvr>
                                      <p:tavLst>
                                        <p:tav tm="0">
                                          <p:val>
                                            <p:fltVal val="90"/>
                                          </p:val>
                                        </p:tav>
                                        <p:tav tm="100000">
                                          <p:val>
                                            <p:fltVal val="0"/>
                                          </p:val>
                                        </p:tav>
                                      </p:tavLst>
                                    </p:anim>
                                    <p:animEffect transition="in" filter="fade">
                                      <p:cBhvr>
                                        <p:cTn id="77" dur="1000"/>
                                        <p:tgtEl>
                                          <p:spTgt spid="35"/>
                                        </p:tgtEl>
                                      </p:cBhvr>
                                    </p:animEffect>
                                  </p:childTnLst>
                                </p:cTn>
                              </p:par>
                              <p:par>
                                <p:cTn id="78" presetID="31" presetClass="entr" presetSubtype="0"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21" presetClass="entr" presetSubtype="8" fill="hold" nodeType="click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heel(8)">
                                      <p:cBhvr>
                                        <p:cTn id="88" dur="2000"/>
                                        <p:tgtEl>
                                          <p:spTgt spid="5"/>
                                        </p:tgtEl>
                                      </p:cBhvr>
                                    </p:animEffect>
                                  </p:childTnLst>
                                </p:cTn>
                              </p:par>
                            </p:childTnLst>
                          </p:cTn>
                        </p:par>
                      </p:childTnLst>
                    </p:cTn>
                  </p:par>
                  <p:par>
                    <p:cTn id="89" fill="hold">
                      <p:stCondLst>
                        <p:cond delay="indefinite"/>
                      </p:stCondLst>
                      <p:childTnLst>
                        <p:par>
                          <p:cTn id="90" fill="hold">
                            <p:stCondLst>
                              <p:cond delay="0"/>
                            </p:stCondLst>
                            <p:childTnLst>
                              <p:par>
                                <p:cTn id="91" presetID="31" presetClass="entr" presetSubtype="0"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1000" fill="hold"/>
                                        <p:tgtEl>
                                          <p:spTgt spid="36"/>
                                        </p:tgtEl>
                                        <p:attrNameLst>
                                          <p:attrName>ppt_w</p:attrName>
                                        </p:attrNameLst>
                                      </p:cBhvr>
                                      <p:tavLst>
                                        <p:tav tm="0">
                                          <p:val>
                                            <p:fltVal val="0"/>
                                          </p:val>
                                        </p:tav>
                                        <p:tav tm="100000">
                                          <p:val>
                                            <p:strVal val="#ppt_w"/>
                                          </p:val>
                                        </p:tav>
                                      </p:tavLst>
                                    </p:anim>
                                    <p:anim calcmode="lin" valueType="num">
                                      <p:cBhvr>
                                        <p:cTn id="94" dur="1000" fill="hold"/>
                                        <p:tgtEl>
                                          <p:spTgt spid="36"/>
                                        </p:tgtEl>
                                        <p:attrNameLst>
                                          <p:attrName>ppt_h</p:attrName>
                                        </p:attrNameLst>
                                      </p:cBhvr>
                                      <p:tavLst>
                                        <p:tav tm="0">
                                          <p:val>
                                            <p:fltVal val="0"/>
                                          </p:val>
                                        </p:tav>
                                        <p:tav tm="100000">
                                          <p:val>
                                            <p:strVal val="#ppt_h"/>
                                          </p:val>
                                        </p:tav>
                                      </p:tavLst>
                                    </p:anim>
                                    <p:anim calcmode="lin" valueType="num">
                                      <p:cBhvr>
                                        <p:cTn id="95" dur="1000" fill="hold"/>
                                        <p:tgtEl>
                                          <p:spTgt spid="36"/>
                                        </p:tgtEl>
                                        <p:attrNameLst>
                                          <p:attrName>style.rotation</p:attrName>
                                        </p:attrNameLst>
                                      </p:cBhvr>
                                      <p:tavLst>
                                        <p:tav tm="0">
                                          <p:val>
                                            <p:fltVal val="90"/>
                                          </p:val>
                                        </p:tav>
                                        <p:tav tm="100000">
                                          <p:val>
                                            <p:fltVal val="0"/>
                                          </p:val>
                                        </p:tav>
                                      </p:tavLst>
                                    </p:anim>
                                    <p:animEffect transition="in" filter="fade">
                                      <p:cBhvr>
                                        <p:cTn id="96" dur="1000"/>
                                        <p:tgtEl>
                                          <p:spTgt spid="36"/>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21"/>
                                        </p:tgtEl>
                                        <p:attrNameLst>
                                          <p:attrName>style.visibility</p:attrName>
                                        </p:attrNameLst>
                                      </p:cBhvr>
                                      <p:to>
                                        <p:strVal val="visible"/>
                                      </p:to>
                                    </p:set>
                                    <p:anim calcmode="lin" valueType="num">
                                      <p:cBhvr>
                                        <p:cTn id="99" dur="1000" fill="hold"/>
                                        <p:tgtEl>
                                          <p:spTgt spid="21"/>
                                        </p:tgtEl>
                                        <p:attrNameLst>
                                          <p:attrName>ppt_w</p:attrName>
                                        </p:attrNameLst>
                                      </p:cBhvr>
                                      <p:tavLst>
                                        <p:tav tm="0">
                                          <p:val>
                                            <p:fltVal val="0"/>
                                          </p:val>
                                        </p:tav>
                                        <p:tav tm="100000">
                                          <p:val>
                                            <p:strVal val="#ppt_w"/>
                                          </p:val>
                                        </p:tav>
                                      </p:tavLst>
                                    </p:anim>
                                    <p:anim calcmode="lin" valueType="num">
                                      <p:cBhvr>
                                        <p:cTn id="100" dur="1000" fill="hold"/>
                                        <p:tgtEl>
                                          <p:spTgt spid="21"/>
                                        </p:tgtEl>
                                        <p:attrNameLst>
                                          <p:attrName>ppt_h</p:attrName>
                                        </p:attrNameLst>
                                      </p:cBhvr>
                                      <p:tavLst>
                                        <p:tav tm="0">
                                          <p:val>
                                            <p:fltVal val="0"/>
                                          </p:val>
                                        </p:tav>
                                        <p:tav tm="100000">
                                          <p:val>
                                            <p:strVal val="#ppt_h"/>
                                          </p:val>
                                        </p:tav>
                                      </p:tavLst>
                                    </p:anim>
                                    <p:anim calcmode="lin" valueType="num">
                                      <p:cBhvr>
                                        <p:cTn id="101" dur="1000" fill="hold"/>
                                        <p:tgtEl>
                                          <p:spTgt spid="21"/>
                                        </p:tgtEl>
                                        <p:attrNameLst>
                                          <p:attrName>style.rotation</p:attrName>
                                        </p:attrNameLst>
                                      </p:cBhvr>
                                      <p:tavLst>
                                        <p:tav tm="0">
                                          <p:val>
                                            <p:fltVal val="90"/>
                                          </p:val>
                                        </p:tav>
                                        <p:tav tm="100000">
                                          <p:val>
                                            <p:fltVal val="0"/>
                                          </p:val>
                                        </p:tav>
                                      </p:tavLst>
                                    </p:anim>
                                    <p:animEffect transition="in" filter="fade">
                                      <p:cBhvr>
                                        <p:cTn id="102" dur="1000"/>
                                        <p:tgtEl>
                                          <p:spTgt spid="21"/>
                                        </p:tgtEl>
                                      </p:cBhvr>
                                    </p:animEffect>
                                  </p:childTnLst>
                                </p:cTn>
                              </p:par>
                            </p:childTnLst>
                          </p:cTn>
                        </p:par>
                      </p:childTnLst>
                    </p:cTn>
                  </p:par>
                  <p:par>
                    <p:cTn id="103" fill="hold">
                      <p:stCondLst>
                        <p:cond delay="indefinite"/>
                      </p:stCondLst>
                      <p:childTnLst>
                        <p:par>
                          <p:cTn id="104" fill="hold">
                            <p:stCondLst>
                              <p:cond delay="0"/>
                            </p:stCondLst>
                            <p:childTnLst>
                              <p:par>
                                <p:cTn id="105" presetID="21" presetClass="entr" presetSubtype="8" fill="hold"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heel(8)">
                                      <p:cBhvr>
                                        <p:cTn id="107" dur="200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31" presetClass="entr" presetSubtype="0" fill="hold" grpId="0" nodeType="clickEffect">
                                  <p:stCondLst>
                                    <p:cond delay="0"/>
                                  </p:stCondLst>
                                  <p:childTnLst>
                                    <p:set>
                                      <p:cBhvr>
                                        <p:cTn id="111" dur="1" fill="hold">
                                          <p:stCondLst>
                                            <p:cond delay="0"/>
                                          </p:stCondLst>
                                        </p:cTn>
                                        <p:tgtEl>
                                          <p:spTgt spid="37"/>
                                        </p:tgtEl>
                                        <p:attrNameLst>
                                          <p:attrName>style.visibility</p:attrName>
                                        </p:attrNameLst>
                                      </p:cBhvr>
                                      <p:to>
                                        <p:strVal val="visible"/>
                                      </p:to>
                                    </p:set>
                                    <p:anim calcmode="lin" valueType="num">
                                      <p:cBhvr>
                                        <p:cTn id="112" dur="1000" fill="hold"/>
                                        <p:tgtEl>
                                          <p:spTgt spid="37"/>
                                        </p:tgtEl>
                                        <p:attrNameLst>
                                          <p:attrName>ppt_w</p:attrName>
                                        </p:attrNameLst>
                                      </p:cBhvr>
                                      <p:tavLst>
                                        <p:tav tm="0">
                                          <p:val>
                                            <p:fltVal val="0"/>
                                          </p:val>
                                        </p:tav>
                                        <p:tav tm="100000">
                                          <p:val>
                                            <p:strVal val="#ppt_w"/>
                                          </p:val>
                                        </p:tav>
                                      </p:tavLst>
                                    </p:anim>
                                    <p:anim calcmode="lin" valueType="num">
                                      <p:cBhvr>
                                        <p:cTn id="113" dur="1000" fill="hold"/>
                                        <p:tgtEl>
                                          <p:spTgt spid="37"/>
                                        </p:tgtEl>
                                        <p:attrNameLst>
                                          <p:attrName>ppt_h</p:attrName>
                                        </p:attrNameLst>
                                      </p:cBhvr>
                                      <p:tavLst>
                                        <p:tav tm="0">
                                          <p:val>
                                            <p:fltVal val="0"/>
                                          </p:val>
                                        </p:tav>
                                        <p:tav tm="100000">
                                          <p:val>
                                            <p:strVal val="#ppt_h"/>
                                          </p:val>
                                        </p:tav>
                                      </p:tavLst>
                                    </p:anim>
                                    <p:anim calcmode="lin" valueType="num">
                                      <p:cBhvr>
                                        <p:cTn id="114" dur="1000" fill="hold"/>
                                        <p:tgtEl>
                                          <p:spTgt spid="37"/>
                                        </p:tgtEl>
                                        <p:attrNameLst>
                                          <p:attrName>style.rotation</p:attrName>
                                        </p:attrNameLst>
                                      </p:cBhvr>
                                      <p:tavLst>
                                        <p:tav tm="0">
                                          <p:val>
                                            <p:fltVal val="90"/>
                                          </p:val>
                                        </p:tav>
                                        <p:tav tm="100000">
                                          <p:val>
                                            <p:fltVal val="0"/>
                                          </p:val>
                                        </p:tav>
                                      </p:tavLst>
                                    </p:anim>
                                    <p:animEffect transition="in" filter="fade">
                                      <p:cBhvr>
                                        <p:cTn id="115" dur="1000"/>
                                        <p:tgtEl>
                                          <p:spTgt spid="37"/>
                                        </p:tgtEl>
                                      </p:cBhvr>
                                    </p:animEffect>
                                  </p:childTnLst>
                                </p:cTn>
                              </p:par>
                              <p:par>
                                <p:cTn id="116" presetID="31" presetClass="entr" presetSubtype="0" fill="hold" grpId="0" nodeType="withEffect">
                                  <p:stCondLst>
                                    <p:cond delay="0"/>
                                  </p:stCondLst>
                                  <p:childTnLst>
                                    <p:set>
                                      <p:cBhvr>
                                        <p:cTn id="117" dur="1" fill="hold">
                                          <p:stCondLst>
                                            <p:cond delay="0"/>
                                          </p:stCondLst>
                                        </p:cTn>
                                        <p:tgtEl>
                                          <p:spTgt spid="24"/>
                                        </p:tgtEl>
                                        <p:attrNameLst>
                                          <p:attrName>style.visibility</p:attrName>
                                        </p:attrNameLst>
                                      </p:cBhvr>
                                      <p:to>
                                        <p:strVal val="visible"/>
                                      </p:to>
                                    </p:set>
                                    <p:anim calcmode="lin" valueType="num">
                                      <p:cBhvr>
                                        <p:cTn id="118" dur="1000" fill="hold"/>
                                        <p:tgtEl>
                                          <p:spTgt spid="24"/>
                                        </p:tgtEl>
                                        <p:attrNameLst>
                                          <p:attrName>ppt_w</p:attrName>
                                        </p:attrNameLst>
                                      </p:cBhvr>
                                      <p:tavLst>
                                        <p:tav tm="0">
                                          <p:val>
                                            <p:fltVal val="0"/>
                                          </p:val>
                                        </p:tav>
                                        <p:tav tm="100000">
                                          <p:val>
                                            <p:strVal val="#ppt_w"/>
                                          </p:val>
                                        </p:tav>
                                      </p:tavLst>
                                    </p:anim>
                                    <p:anim calcmode="lin" valueType="num">
                                      <p:cBhvr>
                                        <p:cTn id="119" dur="1000" fill="hold"/>
                                        <p:tgtEl>
                                          <p:spTgt spid="24"/>
                                        </p:tgtEl>
                                        <p:attrNameLst>
                                          <p:attrName>ppt_h</p:attrName>
                                        </p:attrNameLst>
                                      </p:cBhvr>
                                      <p:tavLst>
                                        <p:tav tm="0">
                                          <p:val>
                                            <p:fltVal val="0"/>
                                          </p:val>
                                        </p:tav>
                                        <p:tav tm="100000">
                                          <p:val>
                                            <p:strVal val="#ppt_h"/>
                                          </p:val>
                                        </p:tav>
                                      </p:tavLst>
                                    </p:anim>
                                    <p:anim calcmode="lin" valueType="num">
                                      <p:cBhvr>
                                        <p:cTn id="120" dur="1000" fill="hold"/>
                                        <p:tgtEl>
                                          <p:spTgt spid="24"/>
                                        </p:tgtEl>
                                        <p:attrNameLst>
                                          <p:attrName>style.rotation</p:attrName>
                                        </p:attrNameLst>
                                      </p:cBhvr>
                                      <p:tavLst>
                                        <p:tav tm="0">
                                          <p:val>
                                            <p:fltVal val="90"/>
                                          </p:val>
                                        </p:tav>
                                        <p:tav tm="100000">
                                          <p:val>
                                            <p:fltVal val="0"/>
                                          </p:val>
                                        </p:tav>
                                      </p:tavLst>
                                    </p:anim>
                                    <p:animEffect transition="in" filter="fade">
                                      <p:cBhvr>
                                        <p:cTn id="121" dur="1000"/>
                                        <p:tgtEl>
                                          <p:spTgt spid="24"/>
                                        </p:tgtEl>
                                      </p:cBhvr>
                                    </p:animEffect>
                                  </p:childTnLst>
                                </p:cTn>
                              </p:par>
                            </p:childTnLst>
                          </p:cTn>
                        </p:par>
                      </p:childTnLst>
                    </p:cTn>
                  </p:par>
                  <p:par>
                    <p:cTn id="122" fill="hold">
                      <p:stCondLst>
                        <p:cond delay="indefinite"/>
                      </p:stCondLst>
                      <p:childTnLst>
                        <p:par>
                          <p:cTn id="123" fill="hold">
                            <p:stCondLst>
                              <p:cond delay="0"/>
                            </p:stCondLst>
                            <p:childTnLst>
                              <p:par>
                                <p:cTn id="124" presetID="21" presetClass="entr" presetSubtype="8" fill="hold" nodeType="clickEffect">
                                  <p:stCondLst>
                                    <p:cond delay="0"/>
                                  </p:stCondLst>
                                  <p:childTnLst>
                                    <p:set>
                                      <p:cBhvr>
                                        <p:cTn id="125" dur="1" fill="hold">
                                          <p:stCondLst>
                                            <p:cond delay="0"/>
                                          </p:stCondLst>
                                        </p:cTn>
                                        <p:tgtEl>
                                          <p:spTgt spid="13"/>
                                        </p:tgtEl>
                                        <p:attrNameLst>
                                          <p:attrName>style.visibility</p:attrName>
                                        </p:attrNameLst>
                                      </p:cBhvr>
                                      <p:to>
                                        <p:strVal val="visible"/>
                                      </p:to>
                                    </p:set>
                                    <p:animEffect transition="in" filter="wheel(8)">
                                      <p:cBhvr>
                                        <p:cTn id="126" dur="2000"/>
                                        <p:tgtEl>
                                          <p:spTgt spid="13"/>
                                        </p:tgtEl>
                                      </p:cBhvr>
                                    </p:animEffect>
                                  </p:childTnLst>
                                </p:cTn>
                              </p:par>
                            </p:childTnLst>
                          </p:cTn>
                        </p:par>
                      </p:childTnLst>
                    </p:cTn>
                  </p:par>
                  <p:par>
                    <p:cTn id="127" fill="hold">
                      <p:stCondLst>
                        <p:cond delay="indefinite"/>
                      </p:stCondLst>
                      <p:childTnLst>
                        <p:par>
                          <p:cTn id="128" fill="hold">
                            <p:stCondLst>
                              <p:cond delay="0"/>
                            </p:stCondLst>
                            <p:childTnLst>
                              <p:par>
                                <p:cTn id="129" presetID="31" presetClass="entr" presetSubtype="0" fill="hold" grpId="0" nodeType="click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1000" fill="hold"/>
                                        <p:tgtEl>
                                          <p:spTgt spid="38"/>
                                        </p:tgtEl>
                                        <p:attrNameLst>
                                          <p:attrName>ppt_w</p:attrName>
                                        </p:attrNameLst>
                                      </p:cBhvr>
                                      <p:tavLst>
                                        <p:tav tm="0">
                                          <p:val>
                                            <p:fltVal val="0"/>
                                          </p:val>
                                        </p:tav>
                                        <p:tav tm="100000">
                                          <p:val>
                                            <p:strVal val="#ppt_w"/>
                                          </p:val>
                                        </p:tav>
                                      </p:tavLst>
                                    </p:anim>
                                    <p:anim calcmode="lin" valueType="num">
                                      <p:cBhvr>
                                        <p:cTn id="132" dur="1000" fill="hold"/>
                                        <p:tgtEl>
                                          <p:spTgt spid="38"/>
                                        </p:tgtEl>
                                        <p:attrNameLst>
                                          <p:attrName>ppt_h</p:attrName>
                                        </p:attrNameLst>
                                      </p:cBhvr>
                                      <p:tavLst>
                                        <p:tav tm="0">
                                          <p:val>
                                            <p:fltVal val="0"/>
                                          </p:val>
                                        </p:tav>
                                        <p:tav tm="100000">
                                          <p:val>
                                            <p:strVal val="#ppt_h"/>
                                          </p:val>
                                        </p:tav>
                                      </p:tavLst>
                                    </p:anim>
                                    <p:anim calcmode="lin" valueType="num">
                                      <p:cBhvr>
                                        <p:cTn id="133" dur="1000" fill="hold"/>
                                        <p:tgtEl>
                                          <p:spTgt spid="38"/>
                                        </p:tgtEl>
                                        <p:attrNameLst>
                                          <p:attrName>style.rotation</p:attrName>
                                        </p:attrNameLst>
                                      </p:cBhvr>
                                      <p:tavLst>
                                        <p:tav tm="0">
                                          <p:val>
                                            <p:fltVal val="90"/>
                                          </p:val>
                                        </p:tav>
                                        <p:tav tm="100000">
                                          <p:val>
                                            <p:fltVal val="0"/>
                                          </p:val>
                                        </p:tav>
                                      </p:tavLst>
                                    </p:anim>
                                    <p:animEffect transition="in" filter="fade">
                                      <p:cBhvr>
                                        <p:cTn id="134" dur="1000"/>
                                        <p:tgtEl>
                                          <p:spTgt spid="38"/>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26"/>
                                        </p:tgtEl>
                                        <p:attrNameLst>
                                          <p:attrName>style.visibility</p:attrName>
                                        </p:attrNameLst>
                                      </p:cBhvr>
                                      <p:to>
                                        <p:strVal val="visible"/>
                                      </p:to>
                                    </p:set>
                                    <p:anim calcmode="lin" valueType="num">
                                      <p:cBhvr>
                                        <p:cTn id="137" dur="1000" fill="hold"/>
                                        <p:tgtEl>
                                          <p:spTgt spid="26"/>
                                        </p:tgtEl>
                                        <p:attrNameLst>
                                          <p:attrName>ppt_w</p:attrName>
                                        </p:attrNameLst>
                                      </p:cBhvr>
                                      <p:tavLst>
                                        <p:tav tm="0">
                                          <p:val>
                                            <p:fltVal val="0"/>
                                          </p:val>
                                        </p:tav>
                                        <p:tav tm="100000">
                                          <p:val>
                                            <p:strVal val="#ppt_w"/>
                                          </p:val>
                                        </p:tav>
                                      </p:tavLst>
                                    </p:anim>
                                    <p:anim calcmode="lin" valueType="num">
                                      <p:cBhvr>
                                        <p:cTn id="138" dur="1000" fill="hold"/>
                                        <p:tgtEl>
                                          <p:spTgt spid="26"/>
                                        </p:tgtEl>
                                        <p:attrNameLst>
                                          <p:attrName>ppt_h</p:attrName>
                                        </p:attrNameLst>
                                      </p:cBhvr>
                                      <p:tavLst>
                                        <p:tav tm="0">
                                          <p:val>
                                            <p:fltVal val="0"/>
                                          </p:val>
                                        </p:tav>
                                        <p:tav tm="100000">
                                          <p:val>
                                            <p:strVal val="#ppt_h"/>
                                          </p:val>
                                        </p:tav>
                                      </p:tavLst>
                                    </p:anim>
                                    <p:anim calcmode="lin" valueType="num">
                                      <p:cBhvr>
                                        <p:cTn id="139" dur="1000" fill="hold"/>
                                        <p:tgtEl>
                                          <p:spTgt spid="26"/>
                                        </p:tgtEl>
                                        <p:attrNameLst>
                                          <p:attrName>style.rotation</p:attrName>
                                        </p:attrNameLst>
                                      </p:cBhvr>
                                      <p:tavLst>
                                        <p:tav tm="0">
                                          <p:val>
                                            <p:fltVal val="90"/>
                                          </p:val>
                                        </p:tav>
                                        <p:tav tm="100000">
                                          <p:val>
                                            <p:fltVal val="0"/>
                                          </p:val>
                                        </p:tav>
                                      </p:tavLst>
                                    </p:anim>
                                    <p:animEffect transition="in" filter="fade">
                                      <p:cBhvr>
                                        <p:cTn id="140" dur="1000"/>
                                        <p:tgtEl>
                                          <p:spTgt spid="26"/>
                                        </p:tgtEl>
                                      </p:cBhvr>
                                    </p:animEffect>
                                  </p:childTnLst>
                                </p:cTn>
                              </p:par>
                            </p:childTnLst>
                          </p:cTn>
                        </p:par>
                      </p:childTnLst>
                    </p:cTn>
                  </p:par>
                  <p:par>
                    <p:cTn id="141" fill="hold">
                      <p:stCondLst>
                        <p:cond delay="indefinite"/>
                      </p:stCondLst>
                      <p:childTnLst>
                        <p:par>
                          <p:cTn id="142" fill="hold">
                            <p:stCondLst>
                              <p:cond delay="0"/>
                            </p:stCondLst>
                            <p:childTnLst>
                              <p:par>
                                <p:cTn id="143" presetID="21" presetClass="entr" presetSubtype="8" fill="hold" nodeType="clickEffect">
                                  <p:stCondLst>
                                    <p:cond delay="0"/>
                                  </p:stCondLst>
                                  <p:childTnLst>
                                    <p:set>
                                      <p:cBhvr>
                                        <p:cTn id="144" dur="1" fill="hold">
                                          <p:stCondLst>
                                            <p:cond delay="0"/>
                                          </p:stCondLst>
                                        </p:cTn>
                                        <p:tgtEl>
                                          <p:spTgt spid="15"/>
                                        </p:tgtEl>
                                        <p:attrNameLst>
                                          <p:attrName>style.visibility</p:attrName>
                                        </p:attrNameLst>
                                      </p:cBhvr>
                                      <p:to>
                                        <p:strVal val="visible"/>
                                      </p:to>
                                    </p:set>
                                    <p:animEffect transition="in" filter="wheel(8)">
                                      <p:cBhvr>
                                        <p:cTn id="145" dur="2000"/>
                                        <p:tgtEl>
                                          <p:spTgt spid="15"/>
                                        </p:tgtEl>
                                      </p:cBhvr>
                                    </p:animEffect>
                                  </p:childTnLst>
                                </p:cTn>
                              </p:par>
                            </p:childTnLst>
                          </p:cTn>
                        </p:par>
                      </p:childTnLst>
                    </p:cTn>
                  </p:par>
                  <p:par>
                    <p:cTn id="146" fill="hold">
                      <p:stCondLst>
                        <p:cond delay="indefinite"/>
                      </p:stCondLst>
                      <p:childTnLst>
                        <p:par>
                          <p:cTn id="147" fill="hold">
                            <p:stCondLst>
                              <p:cond delay="0"/>
                            </p:stCondLst>
                            <p:childTnLst>
                              <p:par>
                                <p:cTn id="148" presetID="31" presetClass="entr" presetSubtype="0" fill="hold" grpId="0" nodeType="click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1000" fill="hold"/>
                                        <p:tgtEl>
                                          <p:spTgt spid="39"/>
                                        </p:tgtEl>
                                        <p:attrNameLst>
                                          <p:attrName>ppt_w</p:attrName>
                                        </p:attrNameLst>
                                      </p:cBhvr>
                                      <p:tavLst>
                                        <p:tav tm="0">
                                          <p:val>
                                            <p:fltVal val="0"/>
                                          </p:val>
                                        </p:tav>
                                        <p:tav tm="100000">
                                          <p:val>
                                            <p:strVal val="#ppt_w"/>
                                          </p:val>
                                        </p:tav>
                                      </p:tavLst>
                                    </p:anim>
                                    <p:anim calcmode="lin" valueType="num">
                                      <p:cBhvr>
                                        <p:cTn id="151" dur="1000" fill="hold"/>
                                        <p:tgtEl>
                                          <p:spTgt spid="39"/>
                                        </p:tgtEl>
                                        <p:attrNameLst>
                                          <p:attrName>ppt_h</p:attrName>
                                        </p:attrNameLst>
                                      </p:cBhvr>
                                      <p:tavLst>
                                        <p:tav tm="0">
                                          <p:val>
                                            <p:fltVal val="0"/>
                                          </p:val>
                                        </p:tav>
                                        <p:tav tm="100000">
                                          <p:val>
                                            <p:strVal val="#ppt_h"/>
                                          </p:val>
                                        </p:tav>
                                      </p:tavLst>
                                    </p:anim>
                                    <p:anim calcmode="lin" valueType="num">
                                      <p:cBhvr>
                                        <p:cTn id="152" dur="1000" fill="hold"/>
                                        <p:tgtEl>
                                          <p:spTgt spid="39"/>
                                        </p:tgtEl>
                                        <p:attrNameLst>
                                          <p:attrName>style.rotation</p:attrName>
                                        </p:attrNameLst>
                                      </p:cBhvr>
                                      <p:tavLst>
                                        <p:tav tm="0">
                                          <p:val>
                                            <p:fltVal val="90"/>
                                          </p:val>
                                        </p:tav>
                                        <p:tav tm="100000">
                                          <p:val>
                                            <p:fltVal val="0"/>
                                          </p:val>
                                        </p:tav>
                                      </p:tavLst>
                                    </p:anim>
                                    <p:animEffect transition="in" filter="fade">
                                      <p:cBhvr>
                                        <p:cTn id="153" dur="1000"/>
                                        <p:tgtEl>
                                          <p:spTgt spid="39"/>
                                        </p:tgtEl>
                                      </p:cBhvr>
                                    </p:animEffect>
                                  </p:childTnLst>
                                </p:cTn>
                              </p:par>
                              <p:par>
                                <p:cTn id="154" presetID="31" presetClass="entr" presetSubtype="0" fill="hold" grpId="0" nodeType="with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1000" fill="hold"/>
                                        <p:tgtEl>
                                          <p:spTgt spid="27"/>
                                        </p:tgtEl>
                                        <p:attrNameLst>
                                          <p:attrName>ppt_w</p:attrName>
                                        </p:attrNameLst>
                                      </p:cBhvr>
                                      <p:tavLst>
                                        <p:tav tm="0">
                                          <p:val>
                                            <p:fltVal val="0"/>
                                          </p:val>
                                        </p:tav>
                                        <p:tav tm="100000">
                                          <p:val>
                                            <p:strVal val="#ppt_w"/>
                                          </p:val>
                                        </p:tav>
                                      </p:tavLst>
                                    </p:anim>
                                    <p:anim calcmode="lin" valueType="num">
                                      <p:cBhvr>
                                        <p:cTn id="157" dur="1000" fill="hold"/>
                                        <p:tgtEl>
                                          <p:spTgt spid="27"/>
                                        </p:tgtEl>
                                        <p:attrNameLst>
                                          <p:attrName>ppt_h</p:attrName>
                                        </p:attrNameLst>
                                      </p:cBhvr>
                                      <p:tavLst>
                                        <p:tav tm="0">
                                          <p:val>
                                            <p:fltVal val="0"/>
                                          </p:val>
                                        </p:tav>
                                        <p:tav tm="100000">
                                          <p:val>
                                            <p:strVal val="#ppt_h"/>
                                          </p:val>
                                        </p:tav>
                                      </p:tavLst>
                                    </p:anim>
                                    <p:anim calcmode="lin" valueType="num">
                                      <p:cBhvr>
                                        <p:cTn id="158" dur="1000" fill="hold"/>
                                        <p:tgtEl>
                                          <p:spTgt spid="27"/>
                                        </p:tgtEl>
                                        <p:attrNameLst>
                                          <p:attrName>style.rotation</p:attrName>
                                        </p:attrNameLst>
                                      </p:cBhvr>
                                      <p:tavLst>
                                        <p:tav tm="0">
                                          <p:val>
                                            <p:fltVal val="90"/>
                                          </p:val>
                                        </p:tav>
                                        <p:tav tm="100000">
                                          <p:val>
                                            <p:fltVal val="0"/>
                                          </p:val>
                                        </p:tav>
                                      </p:tavLst>
                                    </p:anim>
                                    <p:animEffect transition="in" filter="fade">
                                      <p:cBhvr>
                                        <p:cTn id="15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7" grpId="0"/>
      <p:bldP spid="20" grpId="0"/>
      <p:bldP spid="21" grpId="0"/>
      <p:bldP spid="24" grpId="0"/>
      <p:bldP spid="26" grpId="0"/>
      <p:bldP spid="27" grpId="0"/>
      <p:bldP spid="32" grpId="0" animBg="1"/>
      <p:bldP spid="33" grpId="0" animBg="1"/>
      <p:bldP spid="34" grpId="0" animBg="1"/>
      <p:bldP spid="35" grpId="0" animBg="1"/>
      <p:bldP spid="36" grpId="0" animBg="1"/>
      <p:bldP spid="37" grpId="0" animBg="1"/>
      <p:bldP spid="38" grpId="0" animBg="1"/>
      <p:bldP spid="39" grpId="0" animBg="1"/>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2952</TotalTime>
  <Words>370</Words>
  <Application>Microsoft Office PowerPoint</Application>
  <PresentationFormat>Custom</PresentationFormat>
  <Paragraphs>173</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Wisp</vt:lpstr>
      <vt:lpstr>সবাইকে শুভেচ্ছা </vt:lpstr>
      <vt:lpstr>পরিচিতি</vt:lpstr>
      <vt:lpstr>  এই পাঠ শেষে শিক্ষার্থীরা ◌ কম্পিউটার হার্ডওয়্যার কী বলতে পারবে।  ◌ কম্পিউটার হার্ডওয়্যারের শ্রেণীবিন্যাস করতে পারবে।  ◌ কম্পিউটার হার্ডওয়্যারের কাজ বর্ণনা করতে পারবে।                 </vt:lpstr>
      <vt:lpstr> কম্পিউটার </vt:lpstr>
      <vt:lpstr>Slide 5</vt:lpstr>
      <vt:lpstr>Slide 6</vt:lpstr>
      <vt:lpstr>Slide 7</vt:lpstr>
      <vt:lpstr>কম্পিউটার  হার্ডওয়্যার                      </vt:lpstr>
      <vt:lpstr>          </vt:lpstr>
      <vt:lpstr>Slide 10</vt:lpstr>
      <vt:lpstr>Slide 11</vt:lpstr>
      <vt:lpstr>Slide 12</vt:lpstr>
      <vt:lpstr>তাহলে কম্পিউটারের হার্ডওয়্যারকে কয়টি ভাগে ভাগ করা যায় ?</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My Computer</cp:lastModifiedBy>
  <cp:revision>522</cp:revision>
  <dcterms:created xsi:type="dcterms:W3CDTF">2014-01-14T01:36:02Z</dcterms:created>
  <dcterms:modified xsi:type="dcterms:W3CDTF">2012-01-09T22:28:28Z</dcterms:modified>
</cp:coreProperties>
</file>